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7" r:id="rId4"/>
    <p:sldId id="258" r:id="rId5"/>
    <p:sldId id="259" r:id="rId6"/>
    <p:sldId id="271" r:id="rId7"/>
    <p:sldId id="270" r:id="rId8"/>
    <p:sldId id="272" r:id="rId9"/>
    <p:sldId id="286" r:id="rId10"/>
    <p:sldId id="290" r:id="rId11"/>
    <p:sldId id="294" r:id="rId12"/>
    <p:sldId id="293" r:id="rId13"/>
    <p:sldId id="260" r:id="rId14"/>
    <p:sldId id="292" r:id="rId15"/>
    <p:sldId id="285" r:id="rId16"/>
    <p:sldId id="261" r:id="rId17"/>
    <p:sldId id="262" r:id="rId18"/>
    <p:sldId id="263" r:id="rId19"/>
    <p:sldId id="295" r:id="rId20"/>
    <p:sldId id="274" r:id="rId21"/>
    <p:sldId id="291" r:id="rId22"/>
    <p:sldId id="267" r:id="rId23"/>
    <p:sldId id="273" r:id="rId24"/>
    <p:sldId id="296" r:id="rId25"/>
    <p:sldId id="278" r:id="rId26"/>
    <p:sldId id="279" r:id="rId27"/>
    <p:sldId id="275" r:id="rId28"/>
    <p:sldId id="268" r:id="rId29"/>
    <p:sldId id="281" r:id="rId30"/>
    <p:sldId id="283" r:id="rId31"/>
    <p:sldId id="282" r:id="rId32"/>
    <p:sldId id="284" r:id="rId33"/>
    <p:sldId id="280" r:id="rId34"/>
    <p:sldId id="287" r:id="rId35"/>
    <p:sldId id="269" r:id="rId36"/>
    <p:sldId id="288" r:id="rId37"/>
    <p:sldId id="289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FAD70-F62F-6201-3195-EC7642448E1F}" v="9" dt="2024-02-07T16:28:15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3B18F-1248-405C-91C3-9125FD680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4F6591-E88F-4B7F-BA2A-2CE94509BD82}">
      <dgm:prSet/>
      <dgm:spPr/>
      <dgm:t>
        <a:bodyPr/>
        <a:lstStyle/>
        <a:p>
          <a:r>
            <a:rPr lang="en-US"/>
            <a:t>TP créé à 2 mains</a:t>
          </a:r>
        </a:p>
      </dgm:t>
    </dgm:pt>
    <dgm:pt modelId="{FA8F29FE-F2E0-462C-845C-C3D5400FB431}" type="parTrans" cxnId="{56E39D38-19C0-4799-9836-E4DDAD29219C}">
      <dgm:prSet/>
      <dgm:spPr/>
      <dgm:t>
        <a:bodyPr/>
        <a:lstStyle/>
        <a:p>
          <a:endParaRPr lang="en-US"/>
        </a:p>
      </dgm:t>
    </dgm:pt>
    <dgm:pt modelId="{0D631AF9-471C-4E4E-B4A6-ADD73E57FFAE}" type="sibTrans" cxnId="{56E39D38-19C0-4799-9836-E4DDAD29219C}">
      <dgm:prSet/>
      <dgm:spPr/>
      <dgm:t>
        <a:bodyPr/>
        <a:lstStyle/>
        <a:p>
          <a:endParaRPr lang="en-US"/>
        </a:p>
      </dgm:t>
    </dgm:pt>
    <dgm:pt modelId="{3EB8E88E-CD77-403A-801D-361FCCB0926A}">
      <dgm:prSet/>
      <dgm:spPr/>
      <dgm:t>
        <a:bodyPr/>
        <a:lstStyle/>
        <a:p>
          <a:r>
            <a:rPr lang="en-US"/>
            <a:t>Johann Recordon, CDD UNIL</a:t>
          </a:r>
        </a:p>
      </dgm:t>
    </dgm:pt>
    <dgm:pt modelId="{B498794F-E1B2-4F1F-9A52-43F20F137153}" type="parTrans" cxnId="{ED4B02A6-54D2-48A3-B026-0BA7E84D8257}">
      <dgm:prSet/>
      <dgm:spPr/>
      <dgm:t>
        <a:bodyPr/>
        <a:lstStyle/>
        <a:p>
          <a:endParaRPr lang="en-US"/>
        </a:p>
      </dgm:t>
    </dgm:pt>
    <dgm:pt modelId="{979D6626-03B9-4767-B680-724D566DFA52}" type="sibTrans" cxnId="{ED4B02A6-54D2-48A3-B026-0BA7E84D8257}">
      <dgm:prSet/>
      <dgm:spPr/>
      <dgm:t>
        <a:bodyPr/>
        <a:lstStyle/>
        <a:p>
          <a:endParaRPr lang="en-US"/>
        </a:p>
      </dgm:t>
    </dgm:pt>
    <dgm:pt modelId="{70810E9F-5C6F-4F28-BFCD-7EEE68988605}">
      <dgm:prSet/>
      <dgm:spPr/>
      <dgm:t>
        <a:bodyPr/>
        <a:lstStyle/>
        <a:p>
          <a:r>
            <a:rPr lang="en-US"/>
            <a:t>Vincent Keller, gymnase de Beaulieu</a:t>
          </a:r>
        </a:p>
      </dgm:t>
    </dgm:pt>
    <dgm:pt modelId="{D74CD6E5-6535-4517-AA08-9D16DEEC2063}" type="parTrans" cxnId="{80E4555B-DEB6-431D-AEEE-738A7791150F}">
      <dgm:prSet/>
      <dgm:spPr/>
      <dgm:t>
        <a:bodyPr/>
        <a:lstStyle/>
        <a:p>
          <a:endParaRPr lang="en-US"/>
        </a:p>
      </dgm:t>
    </dgm:pt>
    <dgm:pt modelId="{E5FB3073-68AF-4E5D-B640-F0B3DFED71EF}" type="sibTrans" cxnId="{80E4555B-DEB6-431D-AEEE-738A7791150F}">
      <dgm:prSet/>
      <dgm:spPr/>
      <dgm:t>
        <a:bodyPr/>
        <a:lstStyle/>
        <a:p>
          <a:endParaRPr lang="en-US"/>
        </a:p>
      </dgm:t>
    </dgm:pt>
    <dgm:pt modelId="{8FD5801E-90A6-4E9B-BCE3-65D952E0313D}">
      <dgm:prSet/>
      <dgm:spPr/>
      <dgm:t>
        <a:bodyPr/>
        <a:lstStyle/>
        <a:p>
          <a:r>
            <a:rPr lang="en-US"/>
            <a:t>Effectué dans le cadre de MODULO, formation continue pour les enseignants d'informatique au gymnase</a:t>
          </a:r>
        </a:p>
      </dgm:t>
    </dgm:pt>
    <dgm:pt modelId="{572F70CC-D462-439C-9D9D-2351825662CC}" type="parTrans" cxnId="{C1341A02-E18C-4527-A00E-0845A44B2608}">
      <dgm:prSet/>
      <dgm:spPr/>
      <dgm:t>
        <a:bodyPr/>
        <a:lstStyle/>
        <a:p>
          <a:endParaRPr lang="en-US"/>
        </a:p>
      </dgm:t>
    </dgm:pt>
    <dgm:pt modelId="{50735175-953C-4F2A-851B-A9CFA37808B1}" type="sibTrans" cxnId="{C1341A02-E18C-4527-A00E-0845A44B2608}">
      <dgm:prSet/>
      <dgm:spPr/>
      <dgm:t>
        <a:bodyPr/>
        <a:lstStyle/>
        <a:p>
          <a:endParaRPr lang="en-US"/>
        </a:p>
      </dgm:t>
    </dgm:pt>
    <dgm:pt modelId="{565C627B-F40D-4440-AA52-89E52411A0E3}" type="pres">
      <dgm:prSet presAssocID="{33E3B18F-1248-405C-91C3-9125FD6806D4}" presName="linear" presStyleCnt="0">
        <dgm:presLayoutVars>
          <dgm:animLvl val="lvl"/>
          <dgm:resizeHandles val="exact"/>
        </dgm:presLayoutVars>
      </dgm:prSet>
      <dgm:spPr/>
    </dgm:pt>
    <dgm:pt modelId="{585C5F80-F477-4021-A21C-7200D4F59436}" type="pres">
      <dgm:prSet presAssocID="{984F6591-E88F-4B7F-BA2A-2CE94509BD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5768DA-8BA8-4D9E-B0EA-5214609D3BC8}" type="pres">
      <dgm:prSet presAssocID="{0D631AF9-471C-4E4E-B4A6-ADD73E57FFAE}" presName="spacer" presStyleCnt="0"/>
      <dgm:spPr/>
    </dgm:pt>
    <dgm:pt modelId="{6E6B1BA5-DA92-4CA3-969E-82465478077F}" type="pres">
      <dgm:prSet presAssocID="{3EB8E88E-CD77-403A-801D-361FCCB092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8423A3-ADE5-4C38-AA56-BE9DB2B9F893}" type="pres">
      <dgm:prSet presAssocID="{979D6626-03B9-4767-B680-724D566DFA52}" presName="spacer" presStyleCnt="0"/>
      <dgm:spPr/>
    </dgm:pt>
    <dgm:pt modelId="{AF6E0861-AFB2-428F-86A0-4BBD151235A4}" type="pres">
      <dgm:prSet presAssocID="{70810E9F-5C6F-4F28-BFCD-7EEE6898860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B159054-8DE7-44AE-87B6-539ED427BB71}" type="pres">
      <dgm:prSet presAssocID="{E5FB3073-68AF-4E5D-B640-F0B3DFED71EF}" presName="spacer" presStyleCnt="0"/>
      <dgm:spPr/>
    </dgm:pt>
    <dgm:pt modelId="{3BC39149-0044-403A-8893-899C22556AB7}" type="pres">
      <dgm:prSet presAssocID="{8FD5801E-90A6-4E9B-BCE3-65D952E0313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1341A02-E18C-4527-A00E-0845A44B2608}" srcId="{33E3B18F-1248-405C-91C3-9125FD6806D4}" destId="{8FD5801E-90A6-4E9B-BCE3-65D952E0313D}" srcOrd="3" destOrd="0" parTransId="{572F70CC-D462-439C-9D9D-2351825662CC}" sibTransId="{50735175-953C-4F2A-851B-A9CFA37808B1}"/>
    <dgm:cxn modelId="{7520521B-114A-4F06-854F-F5E836D63E8D}" type="presOf" srcId="{984F6591-E88F-4B7F-BA2A-2CE94509BD82}" destId="{585C5F80-F477-4021-A21C-7200D4F59436}" srcOrd="0" destOrd="0" presId="urn:microsoft.com/office/officeart/2005/8/layout/vList2"/>
    <dgm:cxn modelId="{DC55F62B-F7AF-4546-BDC1-C8A88B96CD48}" type="presOf" srcId="{33E3B18F-1248-405C-91C3-9125FD6806D4}" destId="{565C627B-F40D-4440-AA52-89E52411A0E3}" srcOrd="0" destOrd="0" presId="urn:microsoft.com/office/officeart/2005/8/layout/vList2"/>
    <dgm:cxn modelId="{56E39D38-19C0-4799-9836-E4DDAD29219C}" srcId="{33E3B18F-1248-405C-91C3-9125FD6806D4}" destId="{984F6591-E88F-4B7F-BA2A-2CE94509BD82}" srcOrd="0" destOrd="0" parTransId="{FA8F29FE-F2E0-462C-845C-C3D5400FB431}" sibTransId="{0D631AF9-471C-4E4E-B4A6-ADD73E57FFAE}"/>
    <dgm:cxn modelId="{A24B3B3F-E5F5-48FE-81D6-EC669E10BF62}" type="presOf" srcId="{8FD5801E-90A6-4E9B-BCE3-65D952E0313D}" destId="{3BC39149-0044-403A-8893-899C22556AB7}" srcOrd="0" destOrd="0" presId="urn:microsoft.com/office/officeart/2005/8/layout/vList2"/>
    <dgm:cxn modelId="{80E4555B-DEB6-431D-AEEE-738A7791150F}" srcId="{33E3B18F-1248-405C-91C3-9125FD6806D4}" destId="{70810E9F-5C6F-4F28-BFCD-7EEE68988605}" srcOrd="2" destOrd="0" parTransId="{D74CD6E5-6535-4517-AA08-9D16DEEC2063}" sibTransId="{E5FB3073-68AF-4E5D-B640-F0B3DFED71EF}"/>
    <dgm:cxn modelId="{ED4B02A6-54D2-48A3-B026-0BA7E84D8257}" srcId="{33E3B18F-1248-405C-91C3-9125FD6806D4}" destId="{3EB8E88E-CD77-403A-801D-361FCCB0926A}" srcOrd="1" destOrd="0" parTransId="{B498794F-E1B2-4F1F-9A52-43F20F137153}" sibTransId="{979D6626-03B9-4767-B680-724D566DFA52}"/>
    <dgm:cxn modelId="{7C7FB5B1-B2ED-40DE-9DDB-B7621C25B1B3}" type="presOf" srcId="{3EB8E88E-CD77-403A-801D-361FCCB0926A}" destId="{6E6B1BA5-DA92-4CA3-969E-82465478077F}" srcOrd="0" destOrd="0" presId="urn:microsoft.com/office/officeart/2005/8/layout/vList2"/>
    <dgm:cxn modelId="{444FF9BD-4D92-4D1D-A51D-1EA10D426371}" type="presOf" srcId="{70810E9F-5C6F-4F28-BFCD-7EEE68988605}" destId="{AF6E0861-AFB2-428F-86A0-4BBD151235A4}" srcOrd="0" destOrd="0" presId="urn:microsoft.com/office/officeart/2005/8/layout/vList2"/>
    <dgm:cxn modelId="{91E11353-EC97-4732-859F-E7704AB857B5}" type="presParOf" srcId="{565C627B-F40D-4440-AA52-89E52411A0E3}" destId="{585C5F80-F477-4021-A21C-7200D4F59436}" srcOrd="0" destOrd="0" presId="urn:microsoft.com/office/officeart/2005/8/layout/vList2"/>
    <dgm:cxn modelId="{F411CD7E-86D8-41E7-8966-45DD6A0C781C}" type="presParOf" srcId="{565C627B-F40D-4440-AA52-89E52411A0E3}" destId="{365768DA-8BA8-4D9E-B0EA-5214609D3BC8}" srcOrd="1" destOrd="0" presId="urn:microsoft.com/office/officeart/2005/8/layout/vList2"/>
    <dgm:cxn modelId="{D77F0C04-4CA2-4194-9C6D-E0F1BD68D066}" type="presParOf" srcId="{565C627B-F40D-4440-AA52-89E52411A0E3}" destId="{6E6B1BA5-DA92-4CA3-969E-82465478077F}" srcOrd="2" destOrd="0" presId="urn:microsoft.com/office/officeart/2005/8/layout/vList2"/>
    <dgm:cxn modelId="{D4034C05-4E1A-4925-A11E-1EEBB5A9C2BB}" type="presParOf" srcId="{565C627B-F40D-4440-AA52-89E52411A0E3}" destId="{CC8423A3-ADE5-4C38-AA56-BE9DB2B9F893}" srcOrd="3" destOrd="0" presId="urn:microsoft.com/office/officeart/2005/8/layout/vList2"/>
    <dgm:cxn modelId="{90311B35-4BD0-4EB0-8B96-095B35CA7721}" type="presParOf" srcId="{565C627B-F40D-4440-AA52-89E52411A0E3}" destId="{AF6E0861-AFB2-428F-86A0-4BBD151235A4}" srcOrd="4" destOrd="0" presId="urn:microsoft.com/office/officeart/2005/8/layout/vList2"/>
    <dgm:cxn modelId="{C67376FE-B76F-4E5C-A8E5-D97461F8884A}" type="presParOf" srcId="{565C627B-F40D-4440-AA52-89E52411A0E3}" destId="{5B159054-8DE7-44AE-87B6-539ED427BB71}" srcOrd="5" destOrd="0" presId="urn:microsoft.com/office/officeart/2005/8/layout/vList2"/>
    <dgm:cxn modelId="{C94CB353-7D43-425C-B325-78247E5ED4A5}" type="presParOf" srcId="{565C627B-F40D-4440-AA52-89E52411A0E3}" destId="{3BC39149-0044-403A-8893-899C22556A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C30142-AC10-4620-86D0-4C09D3CD6F52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B7077E-6D83-43F6-A74F-556F8EEECC08}">
      <dgm:prSet/>
      <dgm:spPr/>
      <dgm:t>
        <a:bodyPr/>
        <a:lstStyle/>
        <a:p>
          <a:r>
            <a:rPr lang="en-US"/>
            <a:t>Impact environnemental du numérique</a:t>
          </a:r>
        </a:p>
      </dgm:t>
    </dgm:pt>
    <dgm:pt modelId="{855BB4AC-36BD-4F2F-8C30-8D857C84AEF0}" type="parTrans" cxnId="{D17A86B8-158A-40D5-94E9-630178574203}">
      <dgm:prSet/>
      <dgm:spPr/>
      <dgm:t>
        <a:bodyPr/>
        <a:lstStyle/>
        <a:p>
          <a:endParaRPr lang="en-US"/>
        </a:p>
      </dgm:t>
    </dgm:pt>
    <dgm:pt modelId="{284B98B9-4F1B-4F29-BAEB-36D01914B7CB}" type="sibTrans" cxnId="{D17A86B8-158A-40D5-94E9-630178574203}">
      <dgm:prSet/>
      <dgm:spPr/>
      <dgm:t>
        <a:bodyPr/>
        <a:lstStyle/>
        <a:p>
          <a:endParaRPr lang="en-US"/>
        </a:p>
      </dgm:t>
    </dgm:pt>
    <dgm:pt modelId="{4043A23E-1A2C-4C76-8F3E-F6E954C84352}">
      <dgm:prSet/>
      <dgm:spPr/>
      <dgm:t>
        <a:bodyPr/>
        <a:lstStyle/>
        <a:p>
          <a:r>
            <a:rPr lang="en-US"/>
            <a:t>Omniprésence du numérique</a:t>
          </a:r>
        </a:p>
      </dgm:t>
    </dgm:pt>
    <dgm:pt modelId="{A6C15AFF-A73B-4EB9-830C-8E79A8EE0D55}" type="parTrans" cxnId="{B8A34DA9-DA45-400E-B86D-394411071155}">
      <dgm:prSet/>
      <dgm:spPr/>
      <dgm:t>
        <a:bodyPr/>
        <a:lstStyle/>
        <a:p>
          <a:endParaRPr lang="en-US"/>
        </a:p>
      </dgm:t>
    </dgm:pt>
    <dgm:pt modelId="{8A9F1CC4-F31D-4D4C-A9E1-6B7C33AD1512}" type="sibTrans" cxnId="{B8A34DA9-DA45-400E-B86D-394411071155}">
      <dgm:prSet/>
      <dgm:spPr/>
      <dgm:t>
        <a:bodyPr/>
        <a:lstStyle/>
        <a:p>
          <a:endParaRPr lang="en-US"/>
        </a:p>
      </dgm:t>
    </dgm:pt>
    <dgm:pt modelId="{4F83F41E-B294-4FE5-B204-9F867BD4C373}">
      <dgm:prSet/>
      <dgm:spPr/>
      <dgm:t>
        <a:bodyPr/>
        <a:lstStyle/>
        <a:p>
          <a:r>
            <a:rPr lang="en-US"/>
            <a:t>Quantité d'objets connectés</a:t>
          </a:r>
        </a:p>
      </dgm:t>
    </dgm:pt>
    <dgm:pt modelId="{D0FE2305-2CC3-499D-94AB-04C102338EC2}" type="parTrans" cxnId="{3D8BC819-B779-4BF5-91C9-8159985ADFB4}">
      <dgm:prSet/>
      <dgm:spPr/>
      <dgm:t>
        <a:bodyPr/>
        <a:lstStyle/>
        <a:p>
          <a:endParaRPr lang="en-US"/>
        </a:p>
      </dgm:t>
    </dgm:pt>
    <dgm:pt modelId="{238DD019-39FD-4A92-ABF1-C16695DDCBCC}" type="sibTrans" cxnId="{3D8BC819-B779-4BF5-91C9-8159985ADFB4}">
      <dgm:prSet/>
      <dgm:spPr/>
      <dgm:t>
        <a:bodyPr/>
        <a:lstStyle/>
        <a:p>
          <a:endParaRPr lang="en-US"/>
        </a:p>
      </dgm:t>
    </dgm:pt>
    <dgm:pt modelId="{51650AE3-43A9-4F63-B025-8209D7B83C25}">
      <dgm:prSet/>
      <dgm:spPr/>
      <dgm:t>
        <a:bodyPr/>
        <a:lstStyle/>
        <a:p>
          <a:r>
            <a:rPr lang="en-US"/>
            <a:t>Matériaux rares nécessaires</a:t>
          </a:r>
        </a:p>
      </dgm:t>
    </dgm:pt>
    <dgm:pt modelId="{ED494A49-A940-48C8-9929-562FBF9D941E}" type="parTrans" cxnId="{5D6C8562-37DC-4CB2-B220-20B81F4671D5}">
      <dgm:prSet/>
      <dgm:spPr/>
      <dgm:t>
        <a:bodyPr/>
        <a:lstStyle/>
        <a:p>
          <a:endParaRPr lang="en-US"/>
        </a:p>
      </dgm:t>
    </dgm:pt>
    <dgm:pt modelId="{7D03286B-FA99-4DE1-9B3E-853C218A29E3}" type="sibTrans" cxnId="{5D6C8562-37DC-4CB2-B220-20B81F4671D5}">
      <dgm:prSet/>
      <dgm:spPr/>
      <dgm:t>
        <a:bodyPr/>
        <a:lstStyle/>
        <a:p>
          <a:endParaRPr lang="en-US"/>
        </a:p>
      </dgm:t>
    </dgm:pt>
    <dgm:pt modelId="{1608D63A-A04A-458C-834C-45A5338830BB}">
      <dgm:prSet/>
      <dgm:spPr/>
      <dgm:t>
        <a:bodyPr/>
        <a:lstStyle/>
        <a:p>
          <a:r>
            <a:rPr lang="en-US"/>
            <a:t>Enjeux écologiques et sociologiques</a:t>
          </a:r>
        </a:p>
      </dgm:t>
    </dgm:pt>
    <dgm:pt modelId="{52BBA0BB-F520-41AD-90F2-5C46557C9C8D}" type="parTrans" cxnId="{8BD6A774-B70D-4444-8039-44EDF986D8CF}">
      <dgm:prSet/>
      <dgm:spPr/>
      <dgm:t>
        <a:bodyPr/>
        <a:lstStyle/>
        <a:p>
          <a:endParaRPr lang="en-US"/>
        </a:p>
      </dgm:t>
    </dgm:pt>
    <dgm:pt modelId="{410A04DC-35D2-45F1-92BE-1802D219D2A4}" type="sibTrans" cxnId="{8BD6A774-B70D-4444-8039-44EDF986D8CF}">
      <dgm:prSet/>
      <dgm:spPr/>
      <dgm:t>
        <a:bodyPr/>
        <a:lstStyle/>
        <a:p>
          <a:endParaRPr lang="en-US"/>
        </a:p>
      </dgm:t>
    </dgm:pt>
    <dgm:pt modelId="{B8072C82-90B8-429D-B71A-60C9F3369279}">
      <dgm:prSet/>
      <dgm:spPr/>
      <dgm:t>
        <a:bodyPr/>
        <a:lstStyle/>
        <a:p>
          <a:r>
            <a:rPr lang="en-US"/>
            <a:t>Réponses</a:t>
          </a:r>
        </a:p>
      </dgm:t>
    </dgm:pt>
    <dgm:pt modelId="{40EACB8A-AAAE-44D3-B960-773CBA729489}" type="parTrans" cxnId="{5249D6D2-6345-4B0E-B8CE-16F1D4848181}">
      <dgm:prSet/>
      <dgm:spPr/>
      <dgm:t>
        <a:bodyPr/>
        <a:lstStyle/>
        <a:p>
          <a:endParaRPr lang="en-US"/>
        </a:p>
      </dgm:t>
    </dgm:pt>
    <dgm:pt modelId="{8BE445E0-67EC-4034-8D93-BFE6F3CE4DDC}" type="sibTrans" cxnId="{5249D6D2-6345-4B0E-B8CE-16F1D4848181}">
      <dgm:prSet/>
      <dgm:spPr/>
      <dgm:t>
        <a:bodyPr/>
        <a:lstStyle/>
        <a:p>
          <a:endParaRPr lang="en-US"/>
        </a:p>
      </dgm:t>
    </dgm:pt>
    <dgm:pt modelId="{AF25B905-22B6-4CFB-9127-B14FED322816}" type="pres">
      <dgm:prSet presAssocID="{3EC30142-AC10-4620-86D0-4C09D3CD6F52}" presName="vert0" presStyleCnt="0">
        <dgm:presLayoutVars>
          <dgm:dir/>
          <dgm:animOne val="branch"/>
          <dgm:animLvl val="lvl"/>
        </dgm:presLayoutVars>
      </dgm:prSet>
      <dgm:spPr/>
    </dgm:pt>
    <dgm:pt modelId="{02AC60D2-0CD6-4977-A2CC-9690144E6075}" type="pres">
      <dgm:prSet presAssocID="{E2B7077E-6D83-43F6-A74F-556F8EEECC08}" presName="thickLine" presStyleLbl="alignNode1" presStyleIdx="0" presStyleCnt="6"/>
      <dgm:spPr/>
    </dgm:pt>
    <dgm:pt modelId="{E50CA0D6-7C8E-407E-BFF8-58D0DA79F456}" type="pres">
      <dgm:prSet presAssocID="{E2B7077E-6D83-43F6-A74F-556F8EEECC08}" presName="horz1" presStyleCnt="0"/>
      <dgm:spPr/>
    </dgm:pt>
    <dgm:pt modelId="{46569304-86B1-42BA-89E8-98BCECD35466}" type="pres">
      <dgm:prSet presAssocID="{E2B7077E-6D83-43F6-A74F-556F8EEECC08}" presName="tx1" presStyleLbl="revTx" presStyleIdx="0" presStyleCnt="6"/>
      <dgm:spPr/>
    </dgm:pt>
    <dgm:pt modelId="{2CD73D87-1CEE-4B57-A27F-79C0EF3304CE}" type="pres">
      <dgm:prSet presAssocID="{E2B7077E-6D83-43F6-A74F-556F8EEECC08}" presName="vert1" presStyleCnt="0"/>
      <dgm:spPr/>
    </dgm:pt>
    <dgm:pt modelId="{471E8F40-7F63-4830-90BD-78D38D124F5E}" type="pres">
      <dgm:prSet presAssocID="{4043A23E-1A2C-4C76-8F3E-F6E954C84352}" presName="thickLine" presStyleLbl="alignNode1" presStyleIdx="1" presStyleCnt="6"/>
      <dgm:spPr/>
    </dgm:pt>
    <dgm:pt modelId="{991F1132-3610-4A96-973A-DAD2D7FC5C9D}" type="pres">
      <dgm:prSet presAssocID="{4043A23E-1A2C-4C76-8F3E-F6E954C84352}" presName="horz1" presStyleCnt="0"/>
      <dgm:spPr/>
    </dgm:pt>
    <dgm:pt modelId="{AD52656F-40E2-4631-8C66-5F226C044CEF}" type="pres">
      <dgm:prSet presAssocID="{4043A23E-1A2C-4C76-8F3E-F6E954C84352}" presName="tx1" presStyleLbl="revTx" presStyleIdx="1" presStyleCnt="6"/>
      <dgm:spPr/>
    </dgm:pt>
    <dgm:pt modelId="{EED770B5-CB73-4215-BEA1-7810F463B3DD}" type="pres">
      <dgm:prSet presAssocID="{4043A23E-1A2C-4C76-8F3E-F6E954C84352}" presName="vert1" presStyleCnt="0"/>
      <dgm:spPr/>
    </dgm:pt>
    <dgm:pt modelId="{19885678-5EBE-48BC-B889-411A3D512ECF}" type="pres">
      <dgm:prSet presAssocID="{4F83F41E-B294-4FE5-B204-9F867BD4C373}" presName="thickLine" presStyleLbl="alignNode1" presStyleIdx="2" presStyleCnt="6"/>
      <dgm:spPr/>
    </dgm:pt>
    <dgm:pt modelId="{81BC7077-AB3D-45B5-A1BA-E72B214602BA}" type="pres">
      <dgm:prSet presAssocID="{4F83F41E-B294-4FE5-B204-9F867BD4C373}" presName="horz1" presStyleCnt="0"/>
      <dgm:spPr/>
    </dgm:pt>
    <dgm:pt modelId="{92E4A1B0-CB85-49AF-A734-9EEC0997B5B9}" type="pres">
      <dgm:prSet presAssocID="{4F83F41E-B294-4FE5-B204-9F867BD4C373}" presName="tx1" presStyleLbl="revTx" presStyleIdx="2" presStyleCnt="6"/>
      <dgm:spPr/>
    </dgm:pt>
    <dgm:pt modelId="{5686BABB-01B5-4C92-848A-6E9243F58602}" type="pres">
      <dgm:prSet presAssocID="{4F83F41E-B294-4FE5-B204-9F867BD4C373}" presName="vert1" presStyleCnt="0"/>
      <dgm:spPr/>
    </dgm:pt>
    <dgm:pt modelId="{B740FDB2-468A-4F3A-8EE5-B1B128D757FA}" type="pres">
      <dgm:prSet presAssocID="{51650AE3-43A9-4F63-B025-8209D7B83C25}" presName="thickLine" presStyleLbl="alignNode1" presStyleIdx="3" presStyleCnt="6"/>
      <dgm:spPr/>
    </dgm:pt>
    <dgm:pt modelId="{C60D5ACB-779E-4D87-84D2-A26E5916F483}" type="pres">
      <dgm:prSet presAssocID="{51650AE3-43A9-4F63-B025-8209D7B83C25}" presName="horz1" presStyleCnt="0"/>
      <dgm:spPr/>
    </dgm:pt>
    <dgm:pt modelId="{36139388-45A2-457E-80B6-5F747F9C9FB1}" type="pres">
      <dgm:prSet presAssocID="{51650AE3-43A9-4F63-B025-8209D7B83C25}" presName="tx1" presStyleLbl="revTx" presStyleIdx="3" presStyleCnt="6"/>
      <dgm:spPr/>
    </dgm:pt>
    <dgm:pt modelId="{856C9DE0-362F-4626-B47F-A6F92BF32C6A}" type="pres">
      <dgm:prSet presAssocID="{51650AE3-43A9-4F63-B025-8209D7B83C25}" presName="vert1" presStyleCnt="0"/>
      <dgm:spPr/>
    </dgm:pt>
    <dgm:pt modelId="{DFF1DAEC-7B24-4A1E-A87D-EE461DD65026}" type="pres">
      <dgm:prSet presAssocID="{1608D63A-A04A-458C-834C-45A5338830BB}" presName="thickLine" presStyleLbl="alignNode1" presStyleIdx="4" presStyleCnt="6"/>
      <dgm:spPr/>
    </dgm:pt>
    <dgm:pt modelId="{668F9AE7-9D42-4A42-A524-AB009061A3EF}" type="pres">
      <dgm:prSet presAssocID="{1608D63A-A04A-458C-834C-45A5338830BB}" presName="horz1" presStyleCnt="0"/>
      <dgm:spPr/>
    </dgm:pt>
    <dgm:pt modelId="{4531384B-AD36-45F9-90A5-2C9D2A1E1156}" type="pres">
      <dgm:prSet presAssocID="{1608D63A-A04A-458C-834C-45A5338830BB}" presName="tx1" presStyleLbl="revTx" presStyleIdx="4" presStyleCnt="6"/>
      <dgm:spPr/>
    </dgm:pt>
    <dgm:pt modelId="{46A8419C-0F6A-4C3E-8747-2CF8FC2FD01B}" type="pres">
      <dgm:prSet presAssocID="{1608D63A-A04A-458C-834C-45A5338830BB}" presName="vert1" presStyleCnt="0"/>
      <dgm:spPr/>
    </dgm:pt>
    <dgm:pt modelId="{7FAE6264-7D98-4C2A-88DD-FF2A4A6F63C9}" type="pres">
      <dgm:prSet presAssocID="{B8072C82-90B8-429D-B71A-60C9F3369279}" presName="thickLine" presStyleLbl="alignNode1" presStyleIdx="5" presStyleCnt="6"/>
      <dgm:spPr/>
    </dgm:pt>
    <dgm:pt modelId="{A5B0D447-BE04-420F-B7B3-B3E134EE40A5}" type="pres">
      <dgm:prSet presAssocID="{B8072C82-90B8-429D-B71A-60C9F3369279}" presName="horz1" presStyleCnt="0"/>
      <dgm:spPr/>
    </dgm:pt>
    <dgm:pt modelId="{0AB013AB-2BAA-4DA0-902A-634BF778C983}" type="pres">
      <dgm:prSet presAssocID="{B8072C82-90B8-429D-B71A-60C9F3369279}" presName="tx1" presStyleLbl="revTx" presStyleIdx="5" presStyleCnt="6"/>
      <dgm:spPr/>
    </dgm:pt>
    <dgm:pt modelId="{DF9E6D8F-7BDC-4737-93DD-F5D24FF887C6}" type="pres">
      <dgm:prSet presAssocID="{B8072C82-90B8-429D-B71A-60C9F3369279}" presName="vert1" presStyleCnt="0"/>
      <dgm:spPr/>
    </dgm:pt>
  </dgm:ptLst>
  <dgm:cxnLst>
    <dgm:cxn modelId="{3D8BC819-B779-4BF5-91C9-8159985ADFB4}" srcId="{3EC30142-AC10-4620-86D0-4C09D3CD6F52}" destId="{4F83F41E-B294-4FE5-B204-9F867BD4C373}" srcOrd="2" destOrd="0" parTransId="{D0FE2305-2CC3-499D-94AB-04C102338EC2}" sibTransId="{238DD019-39FD-4A92-ABF1-C16695DDCBCC}"/>
    <dgm:cxn modelId="{A3EA2162-875D-4781-A4F6-7161980C007F}" type="presOf" srcId="{E2B7077E-6D83-43F6-A74F-556F8EEECC08}" destId="{46569304-86B1-42BA-89E8-98BCECD35466}" srcOrd="0" destOrd="0" presId="urn:microsoft.com/office/officeart/2008/layout/LinedList"/>
    <dgm:cxn modelId="{5D6C8562-37DC-4CB2-B220-20B81F4671D5}" srcId="{3EC30142-AC10-4620-86D0-4C09D3CD6F52}" destId="{51650AE3-43A9-4F63-B025-8209D7B83C25}" srcOrd="3" destOrd="0" parTransId="{ED494A49-A940-48C8-9929-562FBF9D941E}" sibTransId="{7D03286B-FA99-4DE1-9B3E-853C218A29E3}"/>
    <dgm:cxn modelId="{FE2B0E6B-A4E8-473D-BBD8-9CE065B893EB}" type="presOf" srcId="{3EC30142-AC10-4620-86D0-4C09D3CD6F52}" destId="{AF25B905-22B6-4CFB-9127-B14FED322816}" srcOrd="0" destOrd="0" presId="urn:microsoft.com/office/officeart/2008/layout/LinedList"/>
    <dgm:cxn modelId="{7C5CCD4E-54FB-4D29-97A5-172F15B42C0B}" type="presOf" srcId="{4F83F41E-B294-4FE5-B204-9F867BD4C373}" destId="{92E4A1B0-CB85-49AF-A734-9EEC0997B5B9}" srcOrd="0" destOrd="0" presId="urn:microsoft.com/office/officeart/2008/layout/LinedList"/>
    <dgm:cxn modelId="{9CC10352-2300-4948-B9E3-0BDDF5BFC80F}" type="presOf" srcId="{1608D63A-A04A-458C-834C-45A5338830BB}" destId="{4531384B-AD36-45F9-90A5-2C9D2A1E1156}" srcOrd="0" destOrd="0" presId="urn:microsoft.com/office/officeart/2008/layout/LinedList"/>
    <dgm:cxn modelId="{8BD6A774-B70D-4444-8039-44EDF986D8CF}" srcId="{3EC30142-AC10-4620-86D0-4C09D3CD6F52}" destId="{1608D63A-A04A-458C-834C-45A5338830BB}" srcOrd="4" destOrd="0" parTransId="{52BBA0BB-F520-41AD-90F2-5C46557C9C8D}" sibTransId="{410A04DC-35D2-45F1-92BE-1802D219D2A4}"/>
    <dgm:cxn modelId="{30675A7D-61F4-4BB5-B9E0-347D0D0F1015}" type="presOf" srcId="{B8072C82-90B8-429D-B71A-60C9F3369279}" destId="{0AB013AB-2BAA-4DA0-902A-634BF778C983}" srcOrd="0" destOrd="0" presId="urn:microsoft.com/office/officeart/2008/layout/LinedList"/>
    <dgm:cxn modelId="{F05D8BA8-8099-4A7F-A336-5821BCBE4EB3}" type="presOf" srcId="{51650AE3-43A9-4F63-B025-8209D7B83C25}" destId="{36139388-45A2-457E-80B6-5F747F9C9FB1}" srcOrd="0" destOrd="0" presId="urn:microsoft.com/office/officeart/2008/layout/LinedList"/>
    <dgm:cxn modelId="{B8A34DA9-DA45-400E-B86D-394411071155}" srcId="{3EC30142-AC10-4620-86D0-4C09D3CD6F52}" destId="{4043A23E-1A2C-4C76-8F3E-F6E954C84352}" srcOrd="1" destOrd="0" parTransId="{A6C15AFF-A73B-4EB9-830C-8E79A8EE0D55}" sibTransId="{8A9F1CC4-F31D-4D4C-A9E1-6B7C33AD1512}"/>
    <dgm:cxn modelId="{D17A86B8-158A-40D5-94E9-630178574203}" srcId="{3EC30142-AC10-4620-86D0-4C09D3CD6F52}" destId="{E2B7077E-6D83-43F6-A74F-556F8EEECC08}" srcOrd="0" destOrd="0" parTransId="{855BB4AC-36BD-4F2F-8C30-8D857C84AEF0}" sibTransId="{284B98B9-4F1B-4F29-BAEB-36D01914B7CB}"/>
    <dgm:cxn modelId="{5249D6D2-6345-4B0E-B8CE-16F1D4848181}" srcId="{3EC30142-AC10-4620-86D0-4C09D3CD6F52}" destId="{B8072C82-90B8-429D-B71A-60C9F3369279}" srcOrd="5" destOrd="0" parTransId="{40EACB8A-AAAE-44D3-B960-773CBA729489}" sibTransId="{8BE445E0-67EC-4034-8D93-BFE6F3CE4DDC}"/>
    <dgm:cxn modelId="{3247B8E9-37C7-452B-A7F6-0C386002C84B}" type="presOf" srcId="{4043A23E-1A2C-4C76-8F3E-F6E954C84352}" destId="{AD52656F-40E2-4631-8C66-5F226C044CEF}" srcOrd="0" destOrd="0" presId="urn:microsoft.com/office/officeart/2008/layout/LinedList"/>
    <dgm:cxn modelId="{02FE238B-9E00-4104-8C34-8EED664081A1}" type="presParOf" srcId="{AF25B905-22B6-4CFB-9127-B14FED322816}" destId="{02AC60D2-0CD6-4977-A2CC-9690144E6075}" srcOrd="0" destOrd="0" presId="urn:microsoft.com/office/officeart/2008/layout/LinedList"/>
    <dgm:cxn modelId="{DC167D72-752C-410B-9FFF-15D7B8AEC400}" type="presParOf" srcId="{AF25B905-22B6-4CFB-9127-B14FED322816}" destId="{E50CA0D6-7C8E-407E-BFF8-58D0DA79F456}" srcOrd="1" destOrd="0" presId="urn:microsoft.com/office/officeart/2008/layout/LinedList"/>
    <dgm:cxn modelId="{E9EF2F45-7993-46E7-A5B0-08DC88E3A16C}" type="presParOf" srcId="{E50CA0D6-7C8E-407E-BFF8-58D0DA79F456}" destId="{46569304-86B1-42BA-89E8-98BCECD35466}" srcOrd="0" destOrd="0" presId="urn:microsoft.com/office/officeart/2008/layout/LinedList"/>
    <dgm:cxn modelId="{E5774E32-01EF-4117-81BD-8985B8653CE8}" type="presParOf" srcId="{E50CA0D6-7C8E-407E-BFF8-58D0DA79F456}" destId="{2CD73D87-1CEE-4B57-A27F-79C0EF3304CE}" srcOrd="1" destOrd="0" presId="urn:microsoft.com/office/officeart/2008/layout/LinedList"/>
    <dgm:cxn modelId="{23794D53-D9BE-48C9-9A69-65ED28B01490}" type="presParOf" srcId="{AF25B905-22B6-4CFB-9127-B14FED322816}" destId="{471E8F40-7F63-4830-90BD-78D38D124F5E}" srcOrd="2" destOrd="0" presId="urn:microsoft.com/office/officeart/2008/layout/LinedList"/>
    <dgm:cxn modelId="{7E91CD0D-E59C-4315-8B76-F80D04799FDC}" type="presParOf" srcId="{AF25B905-22B6-4CFB-9127-B14FED322816}" destId="{991F1132-3610-4A96-973A-DAD2D7FC5C9D}" srcOrd="3" destOrd="0" presId="urn:microsoft.com/office/officeart/2008/layout/LinedList"/>
    <dgm:cxn modelId="{FBB3F9F9-51C5-4C76-9224-5AA49AD50D02}" type="presParOf" srcId="{991F1132-3610-4A96-973A-DAD2D7FC5C9D}" destId="{AD52656F-40E2-4631-8C66-5F226C044CEF}" srcOrd="0" destOrd="0" presId="urn:microsoft.com/office/officeart/2008/layout/LinedList"/>
    <dgm:cxn modelId="{485E3D2F-2EB5-4B68-8A91-3C164E6CC776}" type="presParOf" srcId="{991F1132-3610-4A96-973A-DAD2D7FC5C9D}" destId="{EED770B5-CB73-4215-BEA1-7810F463B3DD}" srcOrd="1" destOrd="0" presId="urn:microsoft.com/office/officeart/2008/layout/LinedList"/>
    <dgm:cxn modelId="{4E008609-A5D1-4F85-837F-E7EB81D0CF8B}" type="presParOf" srcId="{AF25B905-22B6-4CFB-9127-B14FED322816}" destId="{19885678-5EBE-48BC-B889-411A3D512ECF}" srcOrd="4" destOrd="0" presId="urn:microsoft.com/office/officeart/2008/layout/LinedList"/>
    <dgm:cxn modelId="{2B7D2BCB-887B-4F7C-93B7-986C95E281D2}" type="presParOf" srcId="{AF25B905-22B6-4CFB-9127-B14FED322816}" destId="{81BC7077-AB3D-45B5-A1BA-E72B214602BA}" srcOrd="5" destOrd="0" presId="urn:microsoft.com/office/officeart/2008/layout/LinedList"/>
    <dgm:cxn modelId="{2A667504-0782-45FE-92B1-A0AC7126E43C}" type="presParOf" srcId="{81BC7077-AB3D-45B5-A1BA-E72B214602BA}" destId="{92E4A1B0-CB85-49AF-A734-9EEC0997B5B9}" srcOrd="0" destOrd="0" presId="urn:microsoft.com/office/officeart/2008/layout/LinedList"/>
    <dgm:cxn modelId="{D842A057-7BDB-4125-9F29-484695411343}" type="presParOf" srcId="{81BC7077-AB3D-45B5-A1BA-E72B214602BA}" destId="{5686BABB-01B5-4C92-848A-6E9243F58602}" srcOrd="1" destOrd="0" presId="urn:microsoft.com/office/officeart/2008/layout/LinedList"/>
    <dgm:cxn modelId="{D4EB1A9F-3244-48EA-9C42-694F0916143A}" type="presParOf" srcId="{AF25B905-22B6-4CFB-9127-B14FED322816}" destId="{B740FDB2-468A-4F3A-8EE5-B1B128D757FA}" srcOrd="6" destOrd="0" presId="urn:microsoft.com/office/officeart/2008/layout/LinedList"/>
    <dgm:cxn modelId="{5663ED87-8838-4824-ABBA-49E9152B21F0}" type="presParOf" srcId="{AF25B905-22B6-4CFB-9127-B14FED322816}" destId="{C60D5ACB-779E-4D87-84D2-A26E5916F483}" srcOrd="7" destOrd="0" presId="urn:microsoft.com/office/officeart/2008/layout/LinedList"/>
    <dgm:cxn modelId="{E019A3D3-6B3E-4809-89B1-BE876AFA1757}" type="presParOf" srcId="{C60D5ACB-779E-4D87-84D2-A26E5916F483}" destId="{36139388-45A2-457E-80B6-5F747F9C9FB1}" srcOrd="0" destOrd="0" presId="urn:microsoft.com/office/officeart/2008/layout/LinedList"/>
    <dgm:cxn modelId="{1A325944-C904-4E70-A5AF-DF424D156BE7}" type="presParOf" srcId="{C60D5ACB-779E-4D87-84D2-A26E5916F483}" destId="{856C9DE0-362F-4626-B47F-A6F92BF32C6A}" srcOrd="1" destOrd="0" presId="urn:microsoft.com/office/officeart/2008/layout/LinedList"/>
    <dgm:cxn modelId="{715B897C-9C30-4028-BDCE-CE672318C68D}" type="presParOf" srcId="{AF25B905-22B6-4CFB-9127-B14FED322816}" destId="{DFF1DAEC-7B24-4A1E-A87D-EE461DD65026}" srcOrd="8" destOrd="0" presId="urn:microsoft.com/office/officeart/2008/layout/LinedList"/>
    <dgm:cxn modelId="{D7F766FA-9FB5-4B19-A299-020A473E0427}" type="presParOf" srcId="{AF25B905-22B6-4CFB-9127-B14FED322816}" destId="{668F9AE7-9D42-4A42-A524-AB009061A3EF}" srcOrd="9" destOrd="0" presId="urn:microsoft.com/office/officeart/2008/layout/LinedList"/>
    <dgm:cxn modelId="{06F205F8-1781-4452-8CEA-5F892CB6F652}" type="presParOf" srcId="{668F9AE7-9D42-4A42-A524-AB009061A3EF}" destId="{4531384B-AD36-45F9-90A5-2C9D2A1E1156}" srcOrd="0" destOrd="0" presId="urn:microsoft.com/office/officeart/2008/layout/LinedList"/>
    <dgm:cxn modelId="{AB397D1B-2497-4E0E-8323-7FD3E1070168}" type="presParOf" srcId="{668F9AE7-9D42-4A42-A524-AB009061A3EF}" destId="{46A8419C-0F6A-4C3E-8747-2CF8FC2FD01B}" srcOrd="1" destOrd="0" presId="urn:microsoft.com/office/officeart/2008/layout/LinedList"/>
    <dgm:cxn modelId="{B3340270-0A71-4A7F-A509-BD7ECA78DF8B}" type="presParOf" srcId="{AF25B905-22B6-4CFB-9127-B14FED322816}" destId="{7FAE6264-7D98-4C2A-88DD-FF2A4A6F63C9}" srcOrd="10" destOrd="0" presId="urn:microsoft.com/office/officeart/2008/layout/LinedList"/>
    <dgm:cxn modelId="{E1C7D343-96C6-49AF-A3CB-61E7DB6507C6}" type="presParOf" srcId="{AF25B905-22B6-4CFB-9127-B14FED322816}" destId="{A5B0D447-BE04-420F-B7B3-B3E134EE40A5}" srcOrd="11" destOrd="0" presId="urn:microsoft.com/office/officeart/2008/layout/LinedList"/>
    <dgm:cxn modelId="{92E1EFA0-F884-442B-A822-5A23A6496A76}" type="presParOf" srcId="{A5B0D447-BE04-420F-B7B3-B3E134EE40A5}" destId="{0AB013AB-2BAA-4DA0-902A-634BF778C983}" srcOrd="0" destOrd="0" presId="urn:microsoft.com/office/officeart/2008/layout/LinedList"/>
    <dgm:cxn modelId="{1FB15787-7D33-4C71-A22B-9EC0D59C9335}" type="presParOf" srcId="{A5B0D447-BE04-420F-B7B3-B3E134EE40A5}" destId="{DF9E6D8F-7BDC-4737-93DD-F5D24FF887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0C10BB-EE97-4F24-809D-07366B2A3B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9227061-274E-4E61-903E-319EE7EECE2C}">
      <dgm:prSet/>
      <dgm:spPr/>
      <dgm:t>
        <a:bodyPr/>
        <a:lstStyle/>
        <a:p>
          <a:pPr>
            <a:defRPr cap="all"/>
          </a:pPr>
          <a:r>
            <a:rPr lang="en-US"/>
            <a:t>Emission de Gaz à Effet de Serre (GES)</a:t>
          </a:r>
        </a:p>
      </dgm:t>
    </dgm:pt>
    <dgm:pt modelId="{D8E6FD40-FC60-43D2-A5D3-417D6E145C30}" type="parTrans" cxnId="{1D6E2B03-278C-458B-9731-D79E46F5EB05}">
      <dgm:prSet/>
      <dgm:spPr/>
      <dgm:t>
        <a:bodyPr/>
        <a:lstStyle/>
        <a:p>
          <a:endParaRPr lang="en-US"/>
        </a:p>
      </dgm:t>
    </dgm:pt>
    <dgm:pt modelId="{B15FD293-B97D-489E-8896-B16FC0D6E466}" type="sibTrans" cxnId="{1D6E2B03-278C-458B-9731-D79E46F5EB05}">
      <dgm:prSet/>
      <dgm:spPr/>
      <dgm:t>
        <a:bodyPr/>
        <a:lstStyle/>
        <a:p>
          <a:endParaRPr lang="en-US"/>
        </a:p>
      </dgm:t>
    </dgm:pt>
    <dgm:pt modelId="{39515A49-5BE8-421B-8AAC-3FFA71D13F10}">
      <dgm:prSet/>
      <dgm:spPr/>
      <dgm:t>
        <a:bodyPr/>
        <a:lstStyle/>
        <a:p>
          <a:pPr>
            <a:defRPr cap="all"/>
          </a:pPr>
          <a:r>
            <a:rPr lang="en-US"/>
            <a:t>Atteintes à la biodiversité</a:t>
          </a:r>
        </a:p>
      </dgm:t>
    </dgm:pt>
    <dgm:pt modelId="{4F3AC4F0-26E2-4A26-9D06-8D9E7FFA7F60}" type="parTrans" cxnId="{78FF0469-4250-4F36-B08F-FF4B1094A4D6}">
      <dgm:prSet/>
      <dgm:spPr/>
      <dgm:t>
        <a:bodyPr/>
        <a:lstStyle/>
        <a:p>
          <a:endParaRPr lang="en-US"/>
        </a:p>
      </dgm:t>
    </dgm:pt>
    <dgm:pt modelId="{079EB12B-FF85-4F2F-9566-257D33E39AB5}" type="sibTrans" cxnId="{78FF0469-4250-4F36-B08F-FF4B1094A4D6}">
      <dgm:prSet/>
      <dgm:spPr/>
      <dgm:t>
        <a:bodyPr/>
        <a:lstStyle/>
        <a:p>
          <a:endParaRPr lang="en-US"/>
        </a:p>
      </dgm:t>
    </dgm:pt>
    <dgm:pt modelId="{ACFC6F54-2FA6-4A05-BC00-00E56D868C31}">
      <dgm:prSet/>
      <dgm:spPr/>
      <dgm:t>
        <a:bodyPr/>
        <a:lstStyle/>
        <a:p>
          <a:pPr>
            <a:defRPr cap="all"/>
          </a:pPr>
          <a:r>
            <a:rPr lang="en-US"/>
            <a:t>Pollutions (eaux, terre, etc..)</a:t>
          </a:r>
        </a:p>
      </dgm:t>
    </dgm:pt>
    <dgm:pt modelId="{6FBBA827-513D-4677-98C3-B48E34843832}" type="parTrans" cxnId="{2C0836D4-6C8F-47D4-B111-3329CACEF21A}">
      <dgm:prSet/>
      <dgm:spPr/>
      <dgm:t>
        <a:bodyPr/>
        <a:lstStyle/>
        <a:p>
          <a:endParaRPr lang="en-US"/>
        </a:p>
      </dgm:t>
    </dgm:pt>
    <dgm:pt modelId="{D485D117-E15D-4957-8249-6804C18A7CB4}" type="sibTrans" cxnId="{2C0836D4-6C8F-47D4-B111-3329CACEF21A}">
      <dgm:prSet/>
      <dgm:spPr/>
      <dgm:t>
        <a:bodyPr/>
        <a:lstStyle/>
        <a:p>
          <a:endParaRPr lang="en-US"/>
        </a:p>
      </dgm:t>
    </dgm:pt>
    <dgm:pt modelId="{29E6514A-7E25-4E80-8550-66F44167105F}">
      <dgm:prSet/>
      <dgm:spPr/>
      <dgm:t>
        <a:bodyPr/>
        <a:lstStyle/>
        <a:p>
          <a:pPr>
            <a:defRPr cap="all"/>
          </a:pPr>
          <a:r>
            <a:rPr lang="en-US"/>
            <a:t>Utilisation de l'eau douce</a:t>
          </a:r>
        </a:p>
      </dgm:t>
    </dgm:pt>
    <dgm:pt modelId="{82CEB9F3-5692-42B6-8AA2-850A0C79C2B3}" type="parTrans" cxnId="{7143828F-BD14-4825-A771-E4977A44FBBA}">
      <dgm:prSet/>
      <dgm:spPr/>
      <dgm:t>
        <a:bodyPr/>
        <a:lstStyle/>
        <a:p>
          <a:endParaRPr lang="en-US"/>
        </a:p>
      </dgm:t>
    </dgm:pt>
    <dgm:pt modelId="{AE16AD91-AACD-4BA9-9282-D38E76039624}" type="sibTrans" cxnId="{7143828F-BD14-4825-A771-E4977A44FBBA}">
      <dgm:prSet/>
      <dgm:spPr/>
      <dgm:t>
        <a:bodyPr/>
        <a:lstStyle/>
        <a:p>
          <a:endParaRPr lang="en-US"/>
        </a:p>
      </dgm:t>
    </dgm:pt>
    <dgm:pt modelId="{A51FA19B-AD64-4D31-AAB6-28159C9C53BB}">
      <dgm:prSet/>
      <dgm:spPr/>
      <dgm:t>
        <a:bodyPr/>
        <a:lstStyle/>
        <a:p>
          <a:pPr>
            <a:defRPr cap="all"/>
          </a:pPr>
          <a:r>
            <a:rPr lang="en-US"/>
            <a:t>Déforestation</a:t>
          </a:r>
        </a:p>
      </dgm:t>
    </dgm:pt>
    <dgm:pt modelId="{3FB393E4-3F54-4E56-A2DD-38544651C575}" type="parTrans" cxnId="{188393AB-B4C5-46F4-A705-26A754870622}">
      <dgm:prSet/>
      <dgm:spPr/>
      <dgm:t>
        <a:bodyPr/>
        <a:lstStyle/>
        <a:p>
          <a:endParaRPr lang="en-US"/>
        </a:p>
      </dgm:t>
    </dgm:pt>
    <dgm:pt modelId="{FC477D0F-0012-4EB1-B57B-D3C5FDED466E}" type="sibTrans" cxnId="{188393AB-B4C5-46F4-A705-26A754870622}">
      <dgm:prSet/>
      <dgm:spPr/>
      <dgm:t>
        <a:bodyPr/>
        <a:lstStyle/>
        <a:p>
          <a:endParaRPr lang="en-US"/>
        </a:p>
      </dgm:t>
    </dgm:pt>
    <dgm:pt modelId="{4E91B6CC-C6B7-454A-801B-712F74FB0291}" type="pres">
      <dgm:prSet presAssocID="{0B0C10BB-EE97-4F24-809D-07366B2A3BE5}" presName="root" presStyleCnt="0">
        <dgm:presLayoutVars>
          <dgm:dir/>
          <dgm:resizeHandles val="exact"/>
        </dgm:presLayoutVars>
      </dgm:prSet>
      <dgm:spPr/>
    </dgm:pt>
    <dgm:pt modelId="{A35E37C0-7FFC-4464-B689-6F0ACCE5B905}" type="pres">
      <dgm:prSet presAssocID="{79227061-274E-4E61-903E-319EE7EECE2C}" presName="compNode" presStyleCnt="0"/>
      <dgm:spPr/>
    </dgm:pt>
    <dgm:pt modelId="{F9BBD77B-FACF-4036-BABD-1EAD88821141}" type="pres">
      <dgm:prSet presAssocID="{79227061-274E-4E61-903E-319EE7EECE2C}" presName="iconBgRect" presStyleLbl="bgShp" presStyleIdx="0" presStyleCnt="5"/>
      <dgm:spPr/>
    </dgm:pt>
    <dgm:pt modelId="{28A4D665-DF27-4869-B5E0-9E8147570EE4}" type="pres">
      <dgm:prSet presAssocID="{79227061-274E-4E61-903E-319EE7EECE2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u"/>
        </a:ext>
      </dgm:extLst>
    </dgm:pt>
    <dgm:pt modelId="{BED60EAD-2628-4D42-B2F1-0DF15BF6872B}" type="pres">
      <dgm:prSet presAssocID="{79227061-274E-4E61-903E-319EE7EECE2C}" presName="spaceRect" presStyleCnt="0"/>
      <dgm:spPr/>
    </dgm:pt>
    <dgm:pt modelId="{C29EB896-E48D-43AE-80DE-70A2A423AF51}" type="pres">
      <dgm:prSet presAssocID="{79227061-274E-4E61-903E-319EE7EECE2C}" presName="textRect" presStyleLbl="revTx" presStyleIdx="0" presStyleCnt="5">
        <dgm:presLayoutVars>
          <dgm:chMax val="1"/>
          <dgm:chPref val="1"/>
        </dgm:presLayoutVars>
      </dgm:prSet>
      <dgm:spPr/>
    </dgm:pt>
    <dgm:pt modelId="{6FA4D893-8A3E-47AC-A34C-82C02C01D50D}" type="pres">
      <dgm:prSet presAssocID="{B15FD293-B97D-489E-8896-B16FC0D6E466}" presName="sibTrans" presStyleCnt="0"/>
      <dgm:spPr/>
    </dgm:pt>
    <dgm:pt modelId="{7BE9449E-99F1-4D46-AF64-9BDA7D15F2BE}" type="pres">
      <dgm:prSet presAssocID="{39515A49-5BE8-421B-8AAC-3FFA71D13F10}" presName="compNode" presStyleCnt="0"/>
      <dgm:spPr/>
    </dgm:pt>
    <dgm:pt modelId="{2DB50624-164B-48E3-A225-240EDBA66633}" type="pres">
      <dgm:prSet presAssocID="{39515A49-5BE8-421B-8AAC-3FFA71D13F10}" presName="iconBgRect" presStyleLbl="bgShp" presStyleIdx="1" presStyleCnt="5"/>
      <dgm:spPr/>
    </dgm:pt>
    <dgm:pt modelId="{01CCB99E-2F16-4D0B-B8C8-5C231D81A400}" type="pres">
      <dgm:prSet presAssocID="{39515A49-5BE8-421B-8AAC-3FFA71D13F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F0AA986-BAC6-4E23-9F91-EBD96EF46396}" type="pres">
      <dgm:prSet presAssocID="{39515A49-5BE8-421B-8AAC-3FFA71D13F10}" presName="spaceRect" presStyleCnt="0"/>
      <dgm:spPr/>
    </dgm:pt>
    <dgm:pt modelId="{C0D04141-E2A2-488F-B9CB-D6BCF6449C1B}" type="pres">
      <dgm:prSet presAssocID="{39515A49-5BE8-421B-8AAC-3FFA71D13F10}" presName="textRect" presStyleLbl="revTx" presStyleIdx="1" presStyleCnt="5">
        <dgm:presLayoutVars>
          <dgm:chMax val="1"/>
          <dgm:chPref val="1"/>
        </dgm:presLayoutVars>
      </dgm:prSet>
      <dgm:spPr/>
    </dgm:pt>
    <dgm:pt modelId="{A58C9609-7FE1-42AD-ABD2-8CB4F23D3E0B}" type="pres">
      <dgm:prSet presAssocID="{079EB12B-FF85-4F2F-9566-257D33E39AB5}" presName="sibTrans" presStyleCnt="0"/>
      <dgm:spPr/>
    </dgm:pt>
    <dgm:pt modelId="{E92252BC-5E9E-4C51-A2B2-C8C1CAADADAC}" type="pres">
      <dgm:prSet presAssocID="{ACFC6F54-2FA6-4A05-BC00-00E56D868C31}" presName="compNode" presStyleCnt="0"/>
      <dgm:spPr/>
    </dgm:pt>
    <dgm:pt modelId="{C00979B9-3541-4A04-AF71-FE6AF42A2CF5}" type="pres">
      <dgm:prSet presAssocID="{ACFC6F54-2FA6-4A05-BC00-00E56D868C31}" presName="iconBgRect" presStyleLbl="bgShp" presStyleIdx="2" presStyleCnt="5"/>
      <dgm:spPr/>
    </dgm:pt>
    <dgm:pt modelId="{BEC4C77C-74C6-42C2-A82B-F1874DFA918B}" type="pres">
      <dgm:prSet presAssocID="{ACFC6F54-2FA6-4A05-BC00-00E56D868C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e succulente"/>
        </a:ext>
      </dgm:extLst>
    </dgm:pt>
    <dgm:pt modelId="{5B6A33F7-4680-448C-963B-AF830CE1D903}" type="pres">
      <dgm:prSet presAssocID="{ACFC6F54-2FA6-4A05-BC00-00E56D868C31}" presName="spaceRect" presStyleCnt="0"/>
      <dgm:spPr/>
    </dgm:pt>
    <dgm:pt modelId="{E31AEBAD-3768-4E81-AAA5-7690D447F7B7}" type="pres">
      <dgm:prSet presAssocID="{ACFC6F54-2FA6-4A05-BC00-00E56D868C31}" presName="textRect" presStyleLbl="revTx" presStyleIdx="2" presStyleCnt="5">
        <dgm:presLayoutVars>
          <dgm:chMax val="1"/>
          <dgm:chPref val="1"/>
        </dgm:presLayoutVars>
      </dgm:prSet>
      <dgm:spPr/>
    </dgm:pt>
    <dgm:pt modelId="{A69E6444-23EE-493E-9878-ED9441B4F200}" type="pres">
      <dgm:prSet presAssocID="{D485D117-E15D-4957-8249-6804C18A7CB4}" presName="sibTrans" presStyleCnt="0"/>
      <dgm:spPr/>
    </dgm:pt>
    <dgm:pt modelId="{345B9B42-F337-4244-966B-5020E114CBDF}" type="pres">
      <dgm:prSet presAssocID="{29E6514A-7E25-4E80-8550-66F44167105F}" presName="compNode" presStyleCnt="0"/>
      <dgm:spPr/>
    </dgm:pt>
    <dgm:pt modelId="{21A009E9-B51A-452F-88BD-6F7DD2204113}" type="pres">
      <dgm:prSet presAssocID="{29E6514A-7E25-4E80-8550-66F44167105F}" presName="iconBgRect" presStyleLbl="bgShp" presStyleIdx="3" presStyleCnt="5"/>
      <dgm:spPr/>
    </dgm:pt>
    <dgm:pt modelId="{2C93BA8F-ED28-4DED-A62E-22A9AD36A2D0}" type="pres">
      <dgm:prSet presAssocID="{29E6514A-7E25-4E80-8550-66F4416710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sson"/>
        </a:ext>
      </dgm:extLst>
    </dgm:pt>
    <dgm:pt modelId="{93A7007E-7DF8-4304-B4D2-AB5D4317C92B}" type="pres">
      <dgm:prSet presAssocID="{29E6514A-7E25-4E80-8550-66F44167105F}" presName="spaceRect" presStyleCnt="0"/>
      <dgm:spPr/>
    </dgm:pt>
    <dgm:pt modelId="{15A91C91-7C95-48B5-B3F2-ADBCD6387B0D}" type="pres">
      <dgm:prSet presAssocID="{29E6514A-7E25-4E80-8550-66F44167105F}" presName="textRect" presStyleLbl="revTx" presStyleIdx="3" presStyleCnt="5">
        <dgm:presLayoutVars>
          <dgm:chMax val="1"/>
          <dgm:chPref val="1"/>
        </dgm:presLayoutVars>
      </dgm:prSet>
      <dgm:spPr/>
    </dgm:pt>
    <dgm:pt modelId="{79D38FF9-D888-423F-8316-0B652AF6003E}" type="pres">
      <dgm:prSet presAssocID="{AE16AD91-AACD-4BA9-9282-D38E76039624}" presName="sibTrans" presStyleCnt="0"/>
      <dgm:spPr/>
    </dgm:pt>
    <dgm:pt modelId="{0A7B50AE-157C-4FAA-AAB0-673AFB08FE4B}" type="pres">
      <dgm:prSet presAssocID="{A51FA19B-AD64-4D31-AAB6-28159C9C53BB}" presName="compNode" presStyleCnt="0"/>
      <dgm:spPr/>
    </dgm:pt>
    <dgm:pt modelId="{3F78C497-5DE2-4114-B64A-38CE31710864}" type="pres">
      <dgm:prSet presAssocID="{A51FA19B-AD64-4D31-AAB6-28159C9C53BB}" presName="iconBgRect" presStyleLbl="bgShp" presStyleIdx="4" presStyleCnt="5"/>
      <dgm:spPr/>
    </dgm:pt>
    <dgm:pt modelId="{FD7D89AE-7CC8-4F23-8FA0-607E00DB35CC}" type="pres">
      <dgm:prSet presAssocID="{A51FA19B-AD64-4D31-AAB6-28159C9C53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EE48B2F7-6581-4221-8805-681E4022D657}" type="pres">
      <dgm:prSet presAssocID="{A51FA19B-AD64-4D31-AAB6-28159C9C53BB}" presName="spaceRect" presStyleCnt="0"/>
      <dgm:spPr/>
    </dgm:pt>
    <dgm:pt modelId="{D8317209-E971-4D34-ACDB-D6504B4EC34C}" type="pres">
      <dgm:prSet presAssocID="{A51FA19B-AD64-4D31-AAB6-28159C9C53B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D6E2B03-278C-458B-9731-D79E46F5EB05}" srcId="{0B0C10BB-EE97-4F24-809D-07366B2A3BE5}" destId="{79227061-274E-4E61-903E-319EE7EECE2C}" srcOrd="0" destOrd="0" parTransId="{D8E6FD40-FC60-43D2-A5D3-417D6E145C30}" sibTransId="{B15FD293-B97D-489E-8896-B16FC0D6E466}"/>
    <dgm:cxn modelId="{D9D72F08-236C-4BE8-8658-5CD5B0D9BD04}" type="presOf" srcId="{79227061-274E-4E61-903E-319EE7EECE2C}" destId="{C29EB896-E48D-43AE-80DE-70A2A423AF51}" srcOrd="0" destOrd="0" presId="urn:microsoft.com/office/officeart/2018/5/layout/IconCircleLabelList"/>
    <dgm:cxn modelId="{0E0FE210-2717-43C0-B14D-506A20D2AE27}" type="presOf" srcId="{29E6514A-7E25-4E80-8550-66F44167105F}" destId="{15A91C91-7C95-48B5-B3F2-ADBCD6387B0D}" srcOrd="0" destOrd="0" presId="urn:microsoft.com/office/officeart/2018/5/layout/IconCircleLabelList"/>
    <dgm:cxn modelId="{ECFC403F-F940-45C6-BAA4-C549DF5FB258}" type="presOf" srcId="{ACFC6F54-2FA6-4A05-BC00-00E56D868C31}" destId="{E31AEBAD-3768-4E81-AAA5-7690D447F7B7}" srcOrd="0" destOrd="0" presId="urn:microsoft.com/office/officeart/2018/5/layout/IconCircleLabelList"/>
    <dgm:cxn modelId="{78FF0469-4250-4F36-B08F-FF4B1094A4D6}" srcId="{0B0C10BB-EE97-4F24-809D-07366B2A3BE5}" destId="{39515A49-5BE8-421B-8AAC-3FFA71D13F10}" srcOrd="1" destOrd="0" parTransId="{4F3AC4F0-26E2-4A26-9D06-8D9E7FFA7F60}" sibTransId="{079EB12B-FF85-4F2F-9566-257D33E39AB5}"/>
    <dgm:cxn modelId="{3526F382-9F61-4374-AB68-4684AB11FA4C}" type="presOf" srcId="{0B0C10BB-EE97-4F24-809D-07366B2A3BE5}" destId="{4E91B6CC-C6B7-454A-801B-712F74FB0291}" srcOrd="0" destOrd="0" presId="urn:microsoft.com/office/officeart/2018/5/layout/IconCircleLabelList"/>
    <dgm:cxn modelId="{7143828F-BD14-4825-A771-E4977A44FBBA}" srcId="{0B0C10BB-EE97-4F24-809D-07366B2A3BE5}" destId="{29E6514A-7E25-4E80-8550-66F44167105F}" srcOrd="3" destOrd="0" parTransId="{82CEB9F3-5692-42B6-8AA2-850A0C79C2B3}" sibTransId="{AE16AD91-AACD-4BA9-9282-D38E76039624}"/>
    <dgm:cxn modelId="{255FBBA8-D74C-4550-8CBB-02736EEF4A47}" type="presOf" srcId="{39515A49-5BE8-421B-8AAC-3FFA71D13F10}" destId="{C0D04141-E2A2-488F-B9CB-D6BCF6449C1B}" srcOrd="0" destOrd="0" presId="urn:microsoft.com/office/officeart/2018/5/layout/IconCircleLabelList"/>
    <dgm:cxn modelId="{188393AB-B4C5-46F4-A705-26A754870622}" srcId="{0B0C10BB-EE97-4F24-809D-07366B2A3BE5}" destId="{A51FA19B-AD64-4D31-AAB6-28159C9C53BB}" srcOrd="4" destOrd="0" parTransId="{3FB393E4-3F54-4E56-A2DD-38544651C575}" sibTransId="{FC477D0F-0012-4EB1-B57B-D3C5FDED466E}"/>
    <dgm:cxn modelId="{A37C78B2-82F3-41E7-A601-4182B71BCA97}" type="presOf" srcId="{A51FA19B-AD64-4D31-AAB6-28159C9C53BB}" destId="{D8317209-E971-4D34-ACDB-D6504B4EC34C}" srcOrd="0" destOrd="0" presId="urn:microsoft.com/office/officeart/2018/5/layout/IconCircleLabelList"/>
    <dgm:cxn modelId="{2C0836D4-6C8F-47D4-B111-3329CACEF21A}" srcId="{0B0C10BB-EE97-4F24-809D-07366B2A3BE5}" destId="{ACFC6F54-2FA6-4A05-BC00-00E56D868C31}" srcOrd="2" destOrd="0" parTransId="{6FBBA827-513D-4677-98C3-B48E34843832}" sibTransId="{D485D117-E15D-4957-8249-6804C18A7CB4}"/>
    <dgm:cxn modelId="{40FEE8FC-5458-4F92-B3CE-E2EEB6DBF94F}" type="presParOf" srcId="{4E91B6CC-C6B7-454A-801B-712F74FB0291}" destId="{A35E37C0-7FFC-4464-B689-6F0ACCE5B905}" srcOrd="0" destOrd="0" presId="urn:microsoft.com/office/officeart/2018/5/layout/IconCircleLabelList"/>
    <dgm:cxn modelId="{D2FB0EAF-7633-46F2-ABDE-3AF5FDDA4D9F}" type="presParOf" srcId="{A35E37C0-7FFC-4464-B689-6F0ACCE5B905}" destId="{F9BBD77B-FACF-4036-BABD-1EAD88821141}" srcOrd="0" destOrd="0" presId="urn:microsoft.com/office/officeart/2018/5/layout/IconCircleLabelList"/>
    <dgm:cxn modelId="{8C7E27EE-2345-49A2-9FBF-A3CE64CD2579}" type="presParOf" srcId="{A35E37C0-7FFC-4464-B689-6F0ACCE5B905}" destId="{28A4D665-DF27-4869-B5E0-9E8147570EE4}" srcOrd="1" destOrd="0" presId="urn:microsoft.com/office/officeart/2018/5/layout/IconCircleLabelList"/>
    <dgm:cxn modelId="{B3D7D424-5BA9-42CC-A669-040640133E1A}" type="presParOf" srcId="{A35E37C0-7FFC-4464-B689-6F0ACCE5B905}" destId="{BED60EAD-2628-4D42-B2F1-0DF15BF6872B}" srcOrd="2" destOrd="0" presId="urn:microsoft.com/office/officeart/2018/5/layout/IconCircleLabelList"/>
    <dgm:cxn modelId="{EE5E2A17-09A9-4B60-BAC1-904AFFD9449A}" type="presParOf" srcId="{A35E37C0-7FFC-4464-B689-6F0ACCE5B905}" destId="{C29EB896-E48D-43AE-80DE-70A2A423AF51}" srcOrd="3" destOrd="0" presId="urn:microsoft.com/office/officeart/2018/5/layout/IconCircleLabelList"/>
    <dgm:cxn modelId="{33EF2A73-1BEB-4861-9453-0DC8C9ED93C6}" type="presParOf" srcId="{4E91B6CC-C6B7-454A-801B-712F74FB0291}" destId="{6FA4D893-8A3E-47AC-A34C-82C02C01D50D}" srcOrd="1" destOrd="0" presId="urn:microsoft.com/office/officeart/2018/5/layout/IconCircleLabelList"/>
    <dgm:cxn modelId="{2D55C4BE-E661-4F78-A475-960735186866}" type="presParOf" srcId="{4E91B6CC-C6B7-454A-801B-712F74FB0291}" destId="{7BE9449E-99F1-4D46-AF64-9BDA7D15F2BE}" srcOrd="2" destOrd="0" presId="urn:microsoft.com/office/officeart/2018/5/layout/IconCircleLabelList"/>
    <dgm:cxn modelId="{76BB5532-9FB7-4B4D-A8B4-3B9302918D05}" type="presParOf" srcId="{7BE9449E-99F1-4D46-AF64-9BDA7D15F2BE}" destId="{2DB50624-164B-48E3-A225-240EDBA66633}" srcOrd="0" destOrd="0" presId="urn:microsoft.com/office/officeart/2018/5/layout/IconCircleLabelList"/>
    <dgm:cxn modelId="{2187CA0E-FCDA-4B95-9254-0FF0D30A8028}" type="presParOf" srcId="{7BE9449E-99F1-4D46-AF64-9BDA7D15F2BE}" destId="{01CCB99E-2F16-4D0B-B8C8-5C231D81A400}" srcOrd="1" destOrd="0" presId="urn:microsoft.com/office/officeart/2018/5/layout/IconCircleLabelList"/>
    <dgm:cxn modelId="{878B3768-1955-4089-8B91-CB8C9AEF180C}" type="presParOf" srcId="{7BE9449E-99F1-4D46-AF64-9BDA7D15F2BE}" destId="{2F0AA986-BAC6-4E23-9F91-EBD96EF46396}" srcOrd="2" destOrd="0" presId="urn:microsoft.com/office/officeart/2018/5/layout/IconCircleLabelList"/>
    <dgm:cxn modelId="{9F10CA6F-353F-4735-82D6-14BF809D9C6E}" type="presParOf" srcId="{7BE9449E-99F1-4D46-AF64-9BDA7D15F2BE}" destId="{C0D04141-E2A2-488F-B9CB-D6BCF6449C1B}" srcOrd="3" destOrd="0" presId="urn:microsoft.com/office/officeart/2018/5/layout/IconCircleLabelList"/>
    <dgm:cxn modelId="{F3995286-61F3-4741-AE15-5235ECDAF282}" type="presParOf" srcId="{4E91B6CC-C6B7-454A-801B-712F74FB0291}" destId="{A58C9609-7FE1-42AD-ABD2-8CB4F23D3E0B}" srcOrd="3" destOrd="0" presId="urn:microsoft.com/office/officeart/2018/5/layout/IconCircleLabelList"/>
    <dgm:cxn modelId="{58A22FB5-73AE-4F55-855E-28D4EDF16A54}" type="presParOf" srcId="{4E91B6CC-C6B7-454A-801B-712F74FB0291}" destId="{E92252BC-5E9E-4C51-A2B2-C8C1CAADADAC}" srcOrd="4" destOrd="0" presId="urn:microsoft.com/office/officeart/2018/5/layout/IconCircleLabelList"/>
    <dgm:cxn modelId="{B1425503-36FB-4414-B6E4-E0351F903401}" type="presParOf" srcId="{E92252BC-5E9E-4C51-A2B2-C8C1CAADADAC}" destId="{C00979B9-3541-4A04-AF71-FE6AF42A2CF5}" srcOrd="0" destOrd="0" presId="urn:microsoft.com/office/officeart/2018/5/layout/IconCircleLabelList"/>
    <dgm:cxn modelId="{62E84257-2A5B-4326-89F5-3BF1DEDC314C}" type="presParOf" srcId="{E92252BC-5E9E-4C51-A2B2-C8C1CAADADAC}" destId="{BEC4C77C-74C6-42C2-A82B-F1874DFA918B}" srcOrd="1" destOrd="0" presId="urn:microsoft.com/office/officeart/2018/5/layout/IconCircleLabelList"/>
    <dgm:cxn modelId="{AF776D52-5BD7-4E2F-904F-7AAF35DA0F3F}" type="presParOf" srcId="{E92252BC-5E9E-4C51-A2B2-C8C1CAADADAC}" destId="{5B6A33F7-4680-448C-963B-AF830CE1D903}" srcOrd="2" destOrd="0" presId="urn:microsoft.com/office/officeart/2018/5/layout/IconCircleLabelList"/>
    <dgm:cxn modelId="{A455C358-F221-471A-AD1E-3A5E8FC53835}" type="presParOf" srcId="{E92252BC-5E9E-4C51-A2B2-C8C1CAADADAC}" destId="{E31AEBAD-3768-4E81-AAA5-7690D447F7B7}" srcOrd="3" destOrd="0" presId="urn:microsoft.com/office/officeart/2018/5/layout/IconCircleLabelList"/>
    <dgm:cxn modelId="{67B899DC-AE03-41D3-BC48-F34E263CE988}" type="presParOf" srcId="{4E91B6CC-C6B7-454A-801B-712F74FB0291}" destId="{A69E6444-23EE-493E-9878-ED9441B4F200}" srcOrd="5" destOrd="0" presId="urn:microsoft.com/office/officeart/2018/5/layout/IconCircleLabelList"/>
    <dgm:cxn modelId="{D697827B-7BC0-47AF-B382-85F213BEA8F1}" type="presParOf" srcId="{4E91B6CC-C6B7-454A-801B-712F74FB0291}" destId="{345B9B42-F337-4244-966B-5020E114CBDF}" srcOrd="6" destOrd="0" presId="urn:microsoft.com/office/officeart/2018/5/layout/IconCircleLabelList"/>
    <dgm:cxn modelId="{C26FD0C3-3A13-4840-9AE6-8C4BA3C0F55E}" type="presParOf" srcId="{345B9B42-F337-4244-966B-5020E114CBDF}" destId="{21A009E9-B51A-452F-88BD-6F7DD2204113}" srcOrd="0" destOrd="0" presId="urn:microsoft.com/office/officeart/2018/5/layout/IconCircleLabelList"/>
    <dgm:cxn modelId="{7D0A9650-762E-4E67-BA48-30E9829ABCAE}" type="presParOf" srcId="{345B9B42-F337-4244-966B-5020E114CBDF}" destId="{2C93BA8F-ED28-4DED-A62E-22A9AD36A2D0}" srcOrd="1" destOrd="0" presId="urn:microsoft.com/office/officeart/2018/5/layout/IconCircleLabelList"/>
    <dgm:cxn modelId="{7203872E-559C-469D-88B1-6E99E039165B}" type="presParOf" srcId="{345B9B42-F337-4244-966B-5020E114CBDF}" destId="{93A7007E-7DF8-4304-B4D2-AB5D4317C92B}" srcOrd="2" destOrd="0" presId="urn:microsoft.com/office/officeart/2018/5/layout/IconCircleLabelList"/>
    <dgm:cxn modelId="{76309758-ED50-404A-93B8-CE444E02BDC1}" type="presParOf" srcId="{345B9B42-F337-4244-966B-5020E114CBDF}" destId="{15A91C91-7C95-48B5-B3F2-ADBCD6387B0D}" srcOrd="3" destOrd="0" presId="urn:microsoft.com/office/officeart/2018/5/layout/IconCircleLabelList"/>
    <dgm:cxn modelId="{FF1607F2-0C8E-44A3-8C03-6A6F7319C558}" type="presParOf" srcId="{4E91B6CC-C6B7-454A-801B-712F74FB0291}" destId="{79D38FF9-D888-423F-8316-0B652AF6003E}" srcOrd="7" destOrd="0" presId="urn:microsoft.com/office/officeart/2018/5/layout/IconCircleLabelList"/>
    <dgm:cxn modelId="{42A2E68D-975F-418D-9582-1EDAB1AF6806}" type="presParOf" srcId="{4E91B6CC-C6B7-454A-801B-712F74FB0291}" destId="{0A7B50AE-157C-4FAA-AAB0-673AFB08FE4B}" srcOrd="8" destOrd="0" presId="urn:microsoft.com/office/officeart/2018/5/layout/IconCircleLabelList"/>
    <dgm:cxn modelId="{3E7B366C-B9BA-4443-9F2C-990DDF6A954E}" type="presParOf" srcId="{0A7B50AE-157C-4FAA-AAB0-673AFB08FE4B}" destId="{3F78C497-5DE2-4114-B64A-38CE31710864}" srcOrd="0" destOrd="0" presId="urn:microsoft.com/office/officeart/2018/5/layout/IconCircleLabelList"/>
    <dgm:cxn modelId="{4ACC8E50-C943-4162-A43B-B8FB399E1806}" type="presParOf" srcId="{0A7B50AE-157C-4FAA-AAB0-673AFB08FE4B}" destId="{FD7D89AE-7CC8-4F23-8FA0-607E00DB35CC}" srcOrd="1" destOrd="0" presId="urn:microsoft.com/office/officeart/2018/5/layout/IconCircleLabelList"/>
    <dgm:cxn modelId="{4ECD4019-25FA-436A-A45C-0DB0C0934A80}" type="presParOf" srcId="{0A7B50AE-157C-4FAA-AAB0-673AFB08FE4B}" destId="{EE48B2F7-6581-4221-8805-681E4022D657}" srcOrd="2" destOrd="0" presId="urn:microsoft.com/office/officeart/2018/5/layout/IconCircleLabelList"/>
    <dgm:cxn modelId="{6C551B68-D17B-40CC-909D-318EDF96997A}" type="presParOf" srcId="{0A7B50AE-157C-4FAA-AAB0-673AFB08FE4B}" destId="{D8317209-E971-4D34-ACDB-D6504B4EC3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5AC61-BA06-41D0-B271-0437A59490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1ADEAA-E3B7-4CA9-AC77-0E02600D075B}">
      <dgm:prSet/>
      <dgm:spPr/>
      <dgm:t>
        <a:bodyPr/>
        <a:lstStyle/>
        <a:p>
          <a:r>
            <a:rPr lang="en-US"/>
            <a:t>Alimentation</a:t>
          </a:r>
        </a:p>
      </dgm:t>
    </dgm:pt>
    <dgm:pt modelId="{C6190A3B-2FD1-48E9-9032-945062DF56C2}" type="parTrans" cxnId="{3A4E22AC-CF9C-4AFB-B15C-D78F22818163}">
      <dgm:prSet/>
      <dgm:spPr/>
      <dgm:t>
        <a:bodyPr/>
        <a:lstStyle/>
        <a:p>
          <a:endParaRPr lang="en-US"/>
        </a:p>
      </dgm:t>
    </dgm:pt>
    <dgm:pt modelId="{B5B12F1D-D277-4C05-B92B-72058BEF384B}" type="sibTrans" cxnId="{3A4E22AC-CF9C-4AFB-B15C-D78F22818163}">
      <dgm:prSet/>
      <dgm:spPr/>
      <dgm:t>
        <a:bodyPr/>
        <a:lstStyle/>
        <a:p>
          <a:endParaRPr lang="en-US"/>
        </a:p>
      </dgm:t>
    </dgm:pt>
    <dgm:pt modelId="{491C0E2A-2D39-4F21-86E7-153656F7C736}">
      <dgm:prSet/>
      <dgm:spPr/>
      <dgm:t>
        <a:bodyPr/>
        <a:lstStyle/>
        <a:p>
          <a:r>
            <a:rPr lang="en-US"/>
            <a:t>Transport motorisé (voiture, bus, trains, …)</a:t>
          </a:r>
        </a:p>
      </dgm:t>
    </dgm:pt>
    <dgm:pt modelId="{75F94C2E-69A3-411E-8202-27D25C3B2F24}" type="parTrans" cxnId="{D0EDEF22-7ECC-4CCD-9663-7BD3A7C72143}">
      <dgm:prSet/>
      <dgm:spPr/>
      <dgm:t>
        <a:bodyPr/>
        <a:lstStyle/>
        <a:p>
          <a:endParaRPr lang="en-US"/>
        </a:p>
      </dgm:t>
    </dgm:pt>
    <dgm:pt modelId="{3CDB9B44-A388-4A23-BC96-D203DF084114}" type="sibTrans" cxnId="{D0EDEF22-7ECC-4CCD-9663-7BD3A7C72143}">
      <dgm:prSet/>
      <dgm:spPr/>
      <dgm:t>
        <a:bodyPr/>
        <a:lstStyle/>
        <a:p>
          <a:endParaRPr lang="en-US"/>
        </a:p>
      </dgm:t>
    </dgm:pt>
    <dgm:pt modelId="{AFD8CD43-DF48-4A6E-BC92-B37FDCF18123}">
      <dgm:prSet/>
      <dgm:spPr/>
      <dgm:t>
        <a:bodyPr/>
        <a:lstStyle/>
        <a:p>
          <a:r>
            <a:rPr lang="en-US"/>
            <a:t>Transport aérien</a:t>
          </a:r>
        </a:p>
      </dgm:t>
    </dgm:pt>
    <dgm:pt modelId="{E97D4F79-0D14-4A12-9391-F50E9E157458}" type="parTrans" cxnId="{93B25C7E-6858-4000-826E-150170AF5B13}">
      <dgm:prSet/>
      <dgm:spPr/>
      <dgm:t>
        <a:bodyPr/>
        <a:lstStyle/>
        <a:p>
          <a:endParaRPr lang="en-US"/>
        </a:p>
      </dgm:t>
    </dgm:pt>
    <dgm:pt modelId="{3634E54F-D602-4E75-9FAF-87E34656F8C9}" type="sibTrans" cxnId="{93B25C7E-6858-4000-826E-150170AF5B13}">
      <dgm:prSet/>
      <dgm:spPr/>
      <dgm:t>
        <a:bodyPr/>
        <a:lstStyle/>
        <a:p>
          <a:endParaRPr lang="en-US"/>
        </a:p>
      </dgm:t>
    </dgm:pt>
    <dgm:pt modelId="{425DF3DC-207A-421F-96EB-B040B7554A0C}">
      <dgm:prSet/>
      <dgm:spPr/>
      <dgm:t>
        <a:bodyPr/>
        <a:lstStyle/>
        <a:p>
          <a:r>
            <a:rPr lang="en-US"/>
            <a:t>Logement (construction, rénovation, chauffage...)</a:t>
          </a:r>
        </a:p>
      </dgm:t>
    </dgm:pt>
    <dgm:pt modelId="{F58598C8-704C-45F0-B5B5-9DBAD4B398F4}" type="parTrans" cxnId="{F81C2FF6-85F6-4CDF-A5D0-E54FE9A47972}">
      <dgm:prSet/>
      <dgm:spPr/>
      <dgm:t>
        <a:bodyPr/>
        <a:lstStyle/>
        <a:p>
          <a:endParaRPr lang="en-US"/>
        </a:p>
      </dgm:t>
    </dgm:pt>
    <dgm:pt modelId="{6F254233-4A18-46E0-8532-2A74BE6168EF}" type="sibTrans" cxnId="{F81C2FF6-85F6-4CDF-A5D0-E54FE9A47972}">
      <dgm:prSet/>
      <dgm:spPr/>
      <dgm:t>
        <a:bodyPr/>
        <a:lstStyle/>
        <a:p>
          <a:endParaRPr lang="en-US"/>
        </a:p>
      </dgm:t>
    </dgm:pt>
    <dgm:pt modelId="{903269BC-BC7D-4531-8DE8-F359EAB98FB0}">
      <dgm:prSet/>
      <dgm:spPr/>
      <dgm:t>
        <a:bodyPr/>
        <a:lstStyle/>
        <a:p>
          <a:r>
            <a:rPr lang="en-US"/>
            <a:t>Investissements financiers</a:t>
          </a:r>
        </a:p>
      </dgm:t>
    </dgm:pt>
    <dgm:pt modelId="{1BF4AB6D-6425-4D6B-B55B-64706420E8C2}" type="parTrans" cxnId="{8BB18C52-AE44-49B0-9BCE-A051DCD3BBFE}">
      <dgm:prSet/>
      <dgm:spPr/>
      <dgm:t>
        <a:bodyPr/>
        <a:lstStyle/>
        <a:p>
          <a:endParaRPr lang="en-US"/>
        </a:p>
      </dgm:t>
    </dgm:pt>
    <dgm:pt modelId="{D3CC0DD6-8F2D-4B50-8232-806064E20B00}" type="sibTrans" cxnId="{8BB18C52-AE44-49B0-9BCE-A051DCD3BBFE}">
      <dgm:prSet/>
      <dgm:spPr/>
      <dgm:t>
        <a:bodyPr/>
        <a:lstStyle/>
        <a:p>
          <a:endParaRPr lang="en-US"/>
        </a:p>
      </dgm:t>
    </dgm:pt>
    <dgm:pt modelId="{36E488DF-B8E6-4DD8-8DC6-4F092C5F86E0}">
      <dgm:prSet/>
      <dgm:spPr/>
      <dgm:t>
        <a:bodyPr/>
        <a:lstStyle/>
        <a:p>
          <a:r>
            <a:rPr lang="en-US"/>
            <a:t>Vêtements</a:t>
          </a:r>
        </a:p>
      </dgm:t>
    </dgm:pt>
    <dgm:pt modelId="{9A823D61-18ED-4E6A-8A94-0224A66A5AEC}" type="parTrans" cxnId="{B6A32512-EA70-4977-8BD3-254016DE27A5}">
      <dgm:prSet/>
      <dgm:spPr/>
      <dgm:t>
        <a:bodyPr/>
        <a:lstStyle/>
        <a:p>
          <a:endParaRPr lang="en-US"/>
        </a:p>
      </dgm:t>
    </dgm:pt>
    <dgm:pt modelId="{3908B8C7-B183-4F94-ABC3-E51F3540DB16}" type="sibTrans" cxnId="{B6A32512-EA70-4977-8BD3-254016DE27A5}">
      <dgm:prSet/>
      <dgm:spPr/>
      <dgm:t>
        <a:bodyPr/>
        <a:lstStyle/>
        <a:p>
          <a:endParaRPr lang="en-US"/>
        </a:p>
      </dgm:t>
    </dgm:pt>
    <dgm:pt modelId="{D55DB66A-F0A1-4B85-8A0A-F7CE68E3C949}" type="pres">
      <dgm:prSet presAssocID="{A7F5AC61-BA06-41D0-B271-0437A5949093}" presName="root" presStyleCnt="0">
        <dgm:presLayoutVars>
          <dgm:dir/>
          <dgm:resizeHandles val="exact"/>
        </dgm:presLayoutVars>
      </dgm:prSet>
      <dgm:spPr/>
    </dgm:pt>
    <dgm:pt modelId="{AF577AFC-DF70-4D16-90C2-1228D085F694}" type="pres">
      <dgm:prSet presAssocID="{751ADEAA-E3B7-4CA9-AC77-0E02600D075B}" presName="compNode" presStyleCnt="0"/>
      <dgm:spPr/>
    </dgm:pt>
    <dgm:pt modelId="{225C1E78-BA17-44C6-B2C4-2F7A6F04D739}" type="pres">
      <dgm:prSet presAssocID="{751ADEAA-E3B7-4CA9-AC77-0E02600D07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A2AFE4FE-6F6B-4A9F-8DFE-83110F18529D}" type="pres">
      <dgm:prSet presAssocID="{751ADEAA-E3B7-4CA9-AC77-0E02600D075B}" presName="spaceRect" presStyleCnt="0"/>
      <dgm:spPr/>
    </dgm:pt>
    <dgm:pt modelId="{8311294F-AD59-4232-9C87-6DCCEAABF011}" type="pres">
      <dgm:prSet presAssocID="{751ADEAA-E3B7-4CA9-AC77-0E02600D075B}" presName="textRect" presStyleLbl="revTx" presStyleIdx="0" presStyleCnt="6">
        <dgm:presLayoutVars>
          <dgm:chMax val="1"/>
          <dgm:chPref val="1"/>
        </dgm:presLayoutVars>
      </dgm:prSet>
      <dgm:spPr/>
    </dgm:pt>
    <dgm:pt modelId="{D9F4BD8D-5F3A-4A2B-A380-7C2C3695FE2C}" type="pres">
      <dgm:prSet presAssocID="{B5B12F1D-D277-4C05-B92B-72058BEF384B}" presName="sibTrans" presStyleCnt="0"/>
      <dgm:spPr/>
    </dgm:pt>
    <dgm:pt modelId="{CE2996CD-3D16-4A10-B6BC-7AF95CD93AEC}" type="pres">
      <dgm:prSet presAssocID="{491C0E2A-2D39-4F21-86E7-153656F7C736}" presName="compNode" presStyleCnt="0"/>
      <dgm:spPr/>
    </dgm:pt>
    <dgm:pt modelId="{124AADEC-4774-4B63-B9B7-98BCBC0E45CC}" type="pres">
      <dgm:prSet presAssocID="{491C0E2A-2D39-4F21-86E7-153656F7C7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4154A44-E6F8-4454-8BF1-AF56488C9F86}" type="pres">
      <dgm:prSet presAssocID="{491C0E2A-2D39-4F21-86E7-153656F7C736}" presName="spaceRect" presStyleCnt="0"/>
      <dgm:spPr/>
    </dgm:pt>
    <dgm:pt modelId="{1BC719DD-548C-4F5C-B415-AE3EDCC37B43}" type="pres">
      <dgm:prSet presAssocID="{491C0E2A-2D39-4F21-86E7-153656F7C736}" presName="textRect" presStyleLbl="revTx" presStyleIdx="1" presStyleCnt="6">
        <dgm:presLayoutVars>
          <dgm:chMax val="1"/>
          <dgm:chPref val="1"/>
        </dgm:presLayoutVars>
      </dgm:prSet>
      <dgm:spPr/>
    </dgm:pt>
    <dgm:pt modelId="{093A09C8-CFF2-4C51-BEFA-49B5EDCE691B}" type="pres">
      <dgm:prSet presAssocID="{3CDB9B44-A388-4A23-BC96-D203DF084114}" presName="sibTrans" presStyleCnt="0"/>
      <dgm:spPr/>
    </dgm:pt>
    <dgm:pt modelId="{90893153-E4E4-4EC2-9341-4B92A4B22741}" type="pres">
      <dgm:prSet presAssocID="{AFD8CD43-DF48-4A6E-BC92-B37FDCF18123}" presName="compNode" presStyleCnt="0"/>
      <dgm:spPr/>
    </dgm:pt>
    <dgm:pt modelId="{8000B838-C80E-458C-ABA0-4347E289C261}" type="pres">
      <dgm:prSet presAssocID="{AFD8CD43-DF48-4A6E-BC92-B37FDCF1812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on"/>
        </a:ext>
      </dgm:extLst>
    </dgm:pt>
    <dgm:pt modelId="{96AB382F-6498-4200-A1D9-4DED4EB94D3C}" type="pres">
      <dgm:prSet presAssocID="{AFD8CD43-DF48-4A6E-BC92-B37FDCF18123}" presName="spaceRect" presStyleCnt="0"/>
      <dgm:spPr/>
    </dgm:pt>
    <dgm:pt modelId="{AE685474-D781-48C9-996C-04ACC87557C6}" type="pres">
      <dgm:prSet presAssocID="{AFD8CD43-DF48-4A6E-BC92-B37FDCF18123}" presName="textRect" presStyleLbl="revTx" presStyleIdx="2" presStyleCnt="6">
        <dgm:presLayoutVars>
          <dgm:chMax val="1"/>
          <dgm:chPref val="1"/>
        </dgm:presLayoutVars>
      </dgm:prSet>
      <dgm:spPr/>
    </dgm:pt>
    <dgm:pt modelId="{346D550B-0FB5-4272-AD1F-4004DA679930}" type="pres">
      <dgm:prSet presAssocID="{3634E54F-D602-4E75-9FAF-87E34656F8C9}" presName="sibTrans" presStyleCnt="0"/>
      <dgm:spPr/>
    </dgm:pt>
    <dgm:pt modelId="{993B28E2-496A-45ED-950B-9A1D5D0B606C}" type="pres">
      <dgm:prSet presAssocID="{425DF3DC-207A-421F-96EB-B040B7554A0C}" presName="compNode" presStyleCnt="0"/>
      <dgm:spPr/>
    </dgm:pt>
    <dgm:pt modelId="{F5AC9D62-3510-4811-AFFC-99F702322E39}" type="pres">
      <dgm:prSet presAssocID="{425DF3DC-207A-421F-96EB-B040B7554A0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4F9FF04A-F229-412D-A464-D31114B7552E}" type="pres">
      <dgm:prSet presAssocID="{425DF3DC-207A-421F-96EB-B040B7554A0C}" presName="spaceRect" presStyleCnt="0"/>
      <dgm:spPr/>
    </dgm:pt>
    <dgm:pt modelId="{B8358500-8A5E-46E5-973B-72E41D4E6F16}" type="pres">
      <dgm:prSet presAssocID="{425DF3DC-207A-421F-96EB-B040B7554A0C}" presName="textRect" presStyleLbl="revTx" presStyleIdx="3" presStyleCnt="6">
        <dgm:presLayoutVars>
          <dgm:chMax val="1"/>
          <dgm:chPref val="1"/>
        </dgm:presLayoutVars>
      </dgm:prSet>
      <dgm:spPr/>
    </dgm:pt>
    <dgm:pt modelId="{1A41095B-694F-462B-8B7E-48203430DAFF}" type="pres">
      <dgm:prSet presAssocID="{6F254233-4A18-46E0-8532-2A74BE6168EF}" presName="sibTrans" presStyleCnt="0"/>
      <dgm:spPr/>
    </dgm:pt>
    <dgm:pt modelId="{49566AA5-A386-4EAD-A64D-7A4CD1D3FD44}" type="pres">
      <dgm:prSet presAssocID="{903269BC-BC7D-4531-8DE8-F359EAB98FB0}" presName="compNode" presStyleCnt="0"/>
      <dgm:spPr/>
    </dgm:pt>
    <dgm:pt modelId="{4080E79C-153C-46A4-BE21-CCE1EC5189D5}" type="pres">
      <dgm:prSet presAssocID="{903269BC-BC7D-4531-8DE8-F359EAB98F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D1356438-8EAD-4F28-ACC2-A0CDBBAD8AA9}" type="pres">
      <dgm:prSet presAssocID="{903269BC-BC7D-4531-8DE8-F359EAB98FB0}" presName="spaceRect" presStyleCnt="0"/>
      <dgm:spPr/>
    </dgm:pt>
    <dgm:pt modelId="{E120E8D0-62B5-45AB-8171-026AC911D8F5}" type="pres">
      <dgm:prSet presAssocID="{903269BC-BC7D-4531-8DE8-F359EAB98FB0}" presName="textRect" presStyleLbl="revTx" presStyleIdx="4" presStyleCnt="6">
        <dgm:presLayoutVars>
          <dgm:chMax val="1"/>
          <dgm:chPref val="1"/>
        </dgm:presLayoutVars>
      </dgm:prSet>
      <dgm:spPr/>
    </dgm:pt>
    <dgm:pt modelId="{92AAF88C-95DB-45B6-B406-79DB7A47F67F}" type="pres">
      <dgm:prSet presAssocID="{D3CC0DD6-8F2D-4B50-8232-806064E20B00}" presName="sibTrans" presStyleCnt="0"/>
      <dgm:spPr/>
    </dgm:pt>
    <dgm:pt modelId="{B6E9A76A-5E58-426B-BE7A-4AFBB9046675}" type="pres">
      <dgm:prSet presAssocID="{36E488DF-B8E6-4DD8-8DC6-4F092C5F86E0}" presName="compNode" presStyleCnt="0"/>
      <dgm:spPr/>
    </dgm:pt>
    <dgm:pt modelId="{C2595735-CDDC-4EAD-9991-D0AA11D2E1AD}" type="pres">
      <dgm:prSet presAssocID="{36E488DF-B8E6-4DD8-8DC6-4F092C5F86E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pe"/>
        </a:ext>
      </dgm:extLst>
    </dgm:pt>
    <dgm:pt modelId="{87A1F7AE-DAF5-4F46-916C-944FF3E92C91}" type="pres">
      <dgm:prSet presAssocID="{36E488DF-B8E6-4DD8-8DC6-4F092C5F86E0}" presName="spaceRect" presStyleCnt="0"/>
      <dgm:spPr/>
    </dgm:pt>
    <dgm:pt modelId="{535FCC1D-B0CF-4ABD-9DAC-25AABC4D5D45}" type="pres">
      <dgm:prSet presAssocID="{36E488DF-B8E6-4DD8-8DC6-4F092C5F86E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FA2BC06-B685-46EA-8F4E-133811BA514A}" type="presOf" srcId="{A7F5AC61-BA06-41D0-B271-0437A5949093}" destId="{D55DB66A-F0A1-4B85-8A0A-F7CE68E3C949}" srcOrd="0" destOrd="0" presId="urn:microsoft.com/office/officeart/2018/2/layout/IconLabelList"/>
    <dgm:cxn modelId="{B6A32512-EA70-4977-8BD3-254016DE27A5}" srcId="{A7F5AC61-BA06-41D0-B271-0437A5949093}" destId="{36E488DF-B8E6-4DD8-8DC6-4F092C5F86E0}" srcOrd="5" destOrd="0" parTransId="{9A823D61-18ED-4E6A-8A94-0224A66A5AEC}" sibTransId="{3908B8C7-B183-4F94-ABC3-E51F3540DB16}"/>
    <dgm:cxn modelId="{D0EDEF22-7ECC-4CCD-9663-7BD3A7C72143}" srcId="{A7F5AC61-BA06-41D0-B271-0437A5949093}" destId="{491C0E2A-2D39-4F21-86E7-153656F7C736}" srcOrd="1" destOrd="0" parTransId="{75F94C2E-69A3-411E-8202-27D25C3B2F24}" sibTransId="{3CDB9B44-A388-4A23-BC96-D203DF084114}"/>
    <dgm:cxn modelId="{D56DAB35-D381-41AF-B4D4-4B3133E0511E}" type="presOf" srcId="{AFD8CD43-DF48-4A6E-BC92-B37FDCF18123}" destId="{AE685474-D781-48C9-996C-04ACC87557C6}" srcOrd="0" destOrd="0" presId="urn:microsoft.com/office/officeart/2018/2/layout/IconLabelList"/>
    <dgm:cxn modelId="{AD5F293D-C6ED-4DB9-8BB2-D3958351A23F}" type="presOf" srcId="{36E488DF-B8E6-4DD8-8DC6-4F092C5F86E0}" destId="{535FCC1D-B0CF-4ABD-9DAC-25AABC4D5D45}" srcOrd="0" destOrd="0" presId="urn:microsoft.com/office/officeart/2018/2/layout/IconLabelList"/>
    <dgm:cxn modelId="{DD49B745-32DA-4B44-B493-89626486BE8D}" type="presOf" srcId="{751ADEAA-E3B7-4CA9-AC77-0E02600D075B}" destId="{8311294F-AD59-4232-9C87-6DCCEAABF011}" srcOrd="0" destOrd="0" presId="urn:microsoft.com/office/officeart/2018/2/layout/IconLabelList"/>
    <dgm:cxn modelId="{8BB18C52-AE44-49B0-9BCE-A051DCD3BBFE}" srcId="{A7F5AC61-BA06-41D0-B271-0437A5949093}" destId="{903269BC-BC7D-4531-8DE8-F359EAB98FB0}" srcOrd="4" destOrd="0" parTransId="{1BF4AB6D-6425-4D6B-B55B-64706420E8C2}" sibTransId="{D3CC0DD6-8F2D-4B50-8232-806064E20B00}"/>
    <dgm:cxn modelId="{13757675-4CB8-41F1-821B-E713EF8B943B}" type="presOf" srcId="{425DF3DC-207A-421F-96EB-B040B7554A0C}" destId="{B8358500-8A5E-46E5-973B-72E41D4E6F16}" srcOrd="0" destOrd="0" presId="urn:microsoft.com/office/officeart/2018/2/layout/IconLabelList"/>
    <dgm:cxn modelId="{93B25C7E-6858-4000-826E-150170AF5B13}" srcId="{A7F5AC61-BA06-41D0-B271-0437A5949093}" destId="{AFD8CD43-DF48-4A6E-BC92-B37FDCF18123}" srcOrd="2" destOrd="0" parTransId="{E97D4F79-0D14-4A12-9391-F50E9E157458}" sibTransId="{3634E54F-D602-4E75-9FAF-87E34656F8C9}"/>
    <dgm:cxn modelId="{28787D82-3DCD-4339-8A3D-7DEE126F613F}" type="presOf" srcId="{903269BC-BC7D-4531-8DE8-F359EAB98FB0}" destId="{E120E8D0-62B5-45AB-8171-026AC911D8F5}" srcOrd="0" destOrd="0" presId="urn:microsoft.com/office/officeart/2018/2/layout/IconLabelList"/>
    <dgm:cxn modelId="{3A4E22AC-CF9C-4AFB-B15C-D78F22818163}" srcId="{A7F5AC61-BA06-41D0-B271-0437A5949093}" destId="{751ADEAA-E3B7-4CA9-AC77-0E02600D075B}" srcOrd="0" destOrd="0" parTransId="{C6190A3B-2FD1-48E9-9032-945062DF56C2}" sibTransId="{B5B12F1D-D277-4C05-B92B-72058BEF384B}"/>
    <dgm:cxn modelId="{45BE6DDA-5EAE-4EB3-B767-1C771B0FD623}" type="presOf" srcId="{491C0E2A-2D39-4F21-86E7-153656F7C736}" destId="{1BC719DD-548C-4F5C-B415-AE3EDCC37B43}" srcOrd="0" destOrd="0" presId="urn:microsoft.com/office/officeart/2018/2/layout/IconLabelList"/>
    <dgm:cxn modelId="{F81C2FF6-85F6-4CDF-A5D0-E54FE9A47972}" srcId="{A7F5AC61-BA06-41D0-B271-0437A5949093}" destId="{425DF3DC-207A-421F-96EB-B040B7554A0C}" srcOrd="3" destOrd="0" parTransId="{F58598C8-704C-45F0-B5B5-9DBAD4B398F4}" sibTransId="{6F254233-4A18-46E0-8532-2A74BE6168EF}"/>
    <dgm:cxn modelId="{277D90F2-5771-4A47-A14F-8ACB8A3AAA1B}" type="presParOf" srcId="{D55DB66A-F0A1-4B85-8A0A-F7CE68E3C949}" destId="{AF577AFC-DF70-4D16-90C2-1228D085F694}" srcOrd="0" destOrd="0" presId="urn:microsoft.com/office/officeart/2018/2/layout/IconLabelList"/>
    <dgm:cxn modelId="{6CE97092-7D78-4849-9CA0-AF3892EBD932}" type="presParOf" srcId="{AF577AFC-DF70-4D16-90C2-1228D085F694}" destId="{225C1E78-BA17-44C6-B2C4-2F7A6F04D739}" srcOrd="0" destOrd="0" presId="urn:microsoft.com/office/officeart/2018/2/layout/IconLabelList"/>
    <dgm:cxn modelId="{94CA59ED-6738-412E-831F-A5E7877A805C}" type="presParOf" srcId="{AF577AFC-DF70-4D16-90C2-1228D085F694}" destId="{A2AFE4FE-6F6B-4A9F-8DFE-83110F18529D}" srcOrd="1" destOrd="0" presId="urn:microsoft.com/office/officeart/2018/2/layout/IconLabelList"/>
    <dgm:cxn modelId="{11FE6396-680E-4348-A47F-9625C5E3BFF0}" type="presParOf" srcId="{AF577AFC-DF70-4D16-90C2-1228D085F694}" destId="{8311294F-AD59-4232-9C87-6DCCEAABF011}" srcOrd="2" destOrd="0" presId="urn:microsoft.com/office/officeart/2018/2/layout/IconLabelList"/>
    <dgm:cxn modelId="{EC1C790B-280B-4EE0-9D7E-C76B9F9D6490}" type="presParOf" srcId="{D55DB66A-F0A1-4B85-8A0A-F7CE68E3C949}" destId="{D9F4BD8D-5F3A-4A2B-A380-7C2C3695FE2C}" srcOrd="1" destOrd="0" presId="urn:microsoft.com/office/officeart/2018/2/layout/IconLabelList"/>
    <dgm:cxn modelId="{426E0528-1F60-4348-8CA7-FF7C3BE6EBEE}" type="presParOf" srcId="{D55DB66A-F0A1-4B85-8A0A-F7CE68E3C949}" destId="{CE2996CD-3D16-4A10-B6BC-7AF95CD93AEC}" srcOrd="2" destOrd="0" presId="urn:microsoft.com/office/officeart/2018/2/layout/IconLabelList"/>
    <dgm:cxn modelId="{F47CACC5-0BFD-4401-9EA3-13539AB9E881}" type="presParOf" srcId="{CE2996CD-3D16-4A10-B6BC-7AF95CD93AEC}" destId="{124AADEC-4774-4B63-B9B7-98BCBC0E45CC}" srcOrd="0" destOrd="0" presId="urn:microsoft.com/office/officeart/2018/2/layout/IconLabelList"/>
    <dgm:cxn modelId="{F90055D4-F83A-4FD2-BAED-4426F996A12E}" type="presParOf" srcId="{CE2996CD-3D16-4A10-B6BC-7AF95CD93AEC}" destId="{64154A44-E6F8-4454-8BF1-AF56488C9F86}" srcOrd="1" destOrd="0" presId="urn:microsoft.com/office/officeart/2018/2/layout/IconLabelList"/>
    <dgm:cxn modelId="{8D639743-C345-41AF-9D3B-16C7A12D305F}" type="presParOf" srcId="{CE2996CD-3D16-4A10-B6BC-7AF95CD93AEC}" destId="{1BC719DD-548C-4F5C-B415-AE3EDCC37B43}" srcOrd="2" destOrd="0" presId="urn:microsoft.com/office/officeart/2018/2/layout/IconLabelList"/>
    <dgm:cxn modelId="{DA11DD0D-0E31-4AC7-B2FB-D4155CC46DD2}" type="presParOf" srcId="{D55DB66A-F0A1-4B85-8A0A-F7CE68E3C949}" destId="{093A09C8-CFF2-4C51-BEFA-49B5EDCE691B}" srcOrd="3" destOrd="0" presId="urn:microsoft.com/office/officeart/2018/2/layout/IconLabelList"/>
    <dgm:cxn modelId="{FC517C08-7228-416F-B1B3-EB639A02D150}" type="presParOf" srcId="{D55DB66A-F0A1-4B85-8A0A-F7CE68E3C949}" destId="{90893153-E4E4-4EC2-9341-4B92A4B22741}" srcOrd="4" destOrd="0" presId="urn:microsoft.com/office/officeart/2018/2/layout/IconLabelList"/>
    <dgm:cxn modelId="{66DEED3B-DDE3-4D69-8FD7-C86D94EBC9A2}" type="presParOf" srcId="{90893153-E4E4-4EC2-9341-4B92A4B22741}" destId="{8000B838-C80E-458C-ABA0-4347E289C261}" srcOrd="0" destOrd="0" presId="urn:microsoft.com/office/officeart/2018/2/layout/IconLabelList"/>
    <dgm:cxn modelId="{0B94AF5B-578F-41F0-A452-68F0A0B7A393}" type="presParOf" srcId="{90893153-E4E4-4EC2-9341-4B92A4B22741}" destId="{96AB382F-6498-4200-A1D9-4DED4EB94D3C}" srcOrd="1" destOrd="0" presId="urn:microsoft.com/office/officeart/2018/2/layout/IconLabelList"/>
    <dgm:cxn modelId="{5FE30C9D-9CA3-478A-8F9C-3D583E019AB5}" type="presParOf" srcId="{90893153-E4E4-4EC2-9341-4B92A4B22741}" destId="{AE685474-D781-48C9-996C-04ACC87557C6}" srcOrd="2" destOrd="0" presId="urn:microsoft.com/office/officeart/2018/2/layout/IconLabelList"/>
    <dgm:cxn modelId="{AFFCB288-E1B9-4A37-8683-9097EBFDA7CD}" type="presParOf" srcId="{D55DB66A-F0A1-4B85-8A0A-F7CE68E3C949}" destId="{346D550B-0FB5-4272-AD1F-4004DA679930}" srcOrd="5" destOrd="0" presId="urn:microsoft.com/office/officeart/2018/2/layout/IconLabelList"/>
    <dgm:cxn modelId="{48A78CB2-A1CC-45ED-AAC9-835C868EE137}" type="presParOf" srcId="{D55DB66A-F0A1-4B85-8A0A-F7CE68E3C949}" destId="{993B28E2-496A-45ED-950B-9A1D5D0B606C}" srcOrd="6" destOrd="0" presId="urn:microsoft.com/office/officeart/2018/2/layout/IconLabelList"/>
    <dgm:cxn modelId="{41DC9312-B1C0-4EE8-B8D9-959BB62CCA13}" type="presParOf" srcId="{993B28E2-496A-45ED-950B-9A1D5D0B606C}" destId="{F5AC9D62-3510-4811-AFFC-99F702322E39}" srcOrd="0" destOrd="0" presId="urn:microsoft.com/office/officeart/2018/2/layout/IconLabelList"/>
    <dgm:cxn modelId="{AE9FD12B-DCDC-4D07-AA0B-B8DB06A520B3}" type="presParOf" srcId="{993B28E2-496A-45ED-950B-9A1D5D0B606C}" destId="{4F9FF04A-F229-412D-A464-D31114B7552E}" srcOrd="1" destOrd="0" presId="urn:microsoft.com/office/officeart/2018/2/layout/IconLabelList"/>
    <dgm:cxn modelId="{620C01BD-990E-43FB-B572-23AB68DC7583}" type="presParOf" srcId="{993B28E2-496A-45ED-950B-9A1D5D0B606C}" destId="{B8358500-8A5E-46E5-973B-72E41D4E6F16}" srcOrd="2" destOrd="0" presId="urn:microsoft.com/office/officeart/2018/2/layout/IconLabelList"/>
    <dgm:cxn modelId="{96E6FC31-8E75-4CFF-97C1-C11C833557B2}" type="presParOf" srcId="{D55DB66A-F0A1-4B85-8A0A-F7CE68E3C949}" destId="{1A41095B-694F-462B-8B7E-48203430DAFF}" srcOrd="7" destOrd="0" presId="urn:microsoft.com/office/officeart/2018/2/layout/IconLabelList"/>
    <dgm:cxn modelId="{D054A933-BBF6-405E-835A-BCDE34E410F8}" type="presParOf" srcId="{D55DB66A-F0A1-4B85-8A0A-F7CE68E3C949}" destId="{49566AA5-A386-4EAD-A64D-7A4CD1D3FD44}" srcOrd="8" destOrd="0" presId="urn:microsoft.com/office/officeart/2018/2/layout/IconLabelList"/>
    <dgm:cxn modelId="{CA46B916-EE30-4843-BCAC-F7A5E3D049D9}" type="presParOf" srcId="{49566AA5-A386-4EAD-A64D-7A4CD1D3FD44}" destId="{4080E79C-153C-46A4-BE21-CCE1EC5189D5}" srcOrd="0" destOrd="0" presId="urn:microsoft.com/office/officeart/2018/2/layout/IconLabelList"/>
    <dgm:cxn modelId="{F09C76A2-56C9-4455-AE6A-E7A3742032A2}" type="presParOf" srcId="{49566AA5-A386-4EAD-A64D-7A4CD1D3FD44}" destId="{D1356438-8EAD-4F28-ACC2-A0CDBBAD8AA9}" srcOrd="1" destOrd="0" presId="urn:microsoft.com/office/officeart/2018/2/layout/IconLabelList"/>
    <dgm:cxn modelId="{6FE97315-90B7-4B24-9D20-01A2DFD1C497}" type="presParOf" srcId="{49566AA5-A386-4EAD-A64D-7A4CD1D3FD44}" destId="{E120E8D0-62B5-45AB-8171-026AC911D8F5}" srcOrd="2" destOrd="0" presId="urn:microsoft.com/office/officeart/2018/2/layout/IconLabelList"/>
    <dgm:cxn modelId="{90AC2301-F9CE-4CAD-B5F5-F678B92ECC1D}" type="presParOf" srcId="{D55DB66A-F0A1-4B85-8A0A-F7CE68E3C949}" destId="{92AAF88C-95DB-45B6-B406-79DB7A47F67F}" srcOrd="9" destOrd="0" presId="urn:microsoft.com/office/officeart/2018/2/layout/IconLabelList"/>
    <dgm:cxn modelId="{44903781-BC7A-450B-8C4E-5A1F1B2B8720}" type="presParOf" srcId="{D55DB66A-F0A1-4B85-8A0A-F7CE68E3C949}" destId="{B6E9A76A-5E58-426B-BE7A-4AFBB9046675}" srcOrd="10" destOrd="0" presId="urn:microsoft.com/office/officeart/2018/2/layout/IconLabelList"/>
    <dgm:cxn modelId="{DA5FA9E5-8506-4D79-95ED-E7E67D5471B8}" type="presParOf" srcId="{B6E9A76A-5E58-426B-BE7A-4AFBB9046675}" destId="{C2595735-CDDC-4EAD-9991-D0AA11D2E1AD}" srcOrd="0" destOrd="0" presId="urn:microsoft.com/office/officeart/2018/2/layout/IconLabelList"/>
    <dgm:cxn modelId="{671B1FC0-F777-40EA-ACEC-CB937822DC13}" type="presParOf" srcId="{B6E9A76A-5E58-426B-BE7A-4AFBB9046675}" destId="{87A1F7AE-DAF5-4F46-916C-944FF3E92C91}" srcOrd="1" destOrd="0" presId="urn:microsoft.com/office/officeart/2018/2/layout/IconLabelList"/>
    <dgm:cxn modelId="{A9537FD1-737B-43A4-8385-8AB6F8A4CA6B}" type="presParOf" srcId="{B6E9A76A-5E58-426B-BE7A-4AFBB9046675}" destId="{535FCC1D-B0CF-4ABD-9DAC-25AABC4D5D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31D189-A369-4C71-8A17-EC07E406B53D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3C8E5E-B169-4069-A9A9-097BF8503302}">
      <dgm:prSet/>
      <dgm:spPr/>
      <dgm:t>
        <a:bodyPr/>
        <a:lstStyle/>
        <a:p>
          <a:r>
            <a:rPr lang="en-US"/>
            <a:t>Internet fixe plutôt que 4G/5G</a:t>
          </a:r>
        </a:p>
      </dgm:t>
    </dgm:pt>
    <dgm:pt modelId="{88CE4C6D-7ABF-40C3-80BC-C0826E38199A}" type="parTrans" cxnId="{B30EF293-55F2-44BA-A2C6-0171CD4A50D1}">
      <dgm:prSet/>
      <dgm:spPr/>
      <dgm:t>
        <a:bodyPr/>
        <a:lstStyle/>
        <a:p>
          <a:endParaRPr lang="en-US"/>
        </a:p>
      </dgm:t>
    </dgm:pt>
    <dgm:pt modelId="{42BCE6A5-3280-4034-B55D-8E4605AF1D83}" type="sibTrans" cxnId="{B30EF293-55F2-44BA-A2C6-0171CD4A50D1}">
      <dgm:prSet/>
      <dgm:spPr/>
      <dgm:t>
        <a:bodyPr/>
        <a:lstStyle/>
        <a:p>
          <a:endParaRPr lang="en-US"/>
        </a:p>
      </dgm:t>
    </dgm:pt>
    <dgm:pt modelId="{AEEA89D1-D142-48BF-848A-815ADA461F85}">
      <dgm:prSet/>
      <dgm:spPr/>
      <dgm:t>
        <a:bodyPr/>
        <a:lstStyle/>
        <a:p>
          <a:r>
            <a:rPr lang="en-US"/>
            <a:t>Limiter la consommation énergétique des objets connectés</a:t>
          </a:r>
        </a:p>
      </dgm:t>
    </dgm:pt>
    <dgm:pt modelId="{A22F8AD3-5D0F-44E0-996C-49E88CB03148}" type="parTrans" cxnId="{14160CF8-5C36-45CE-A7C3-EBC088687827}">
      <dgm:prSet/>
      <dgm:spPr/>
      <dgm:t>
        <a:bodyPr/>
        <a:lstStyle/>
        <a:p>
          <a:endParaRPr lang="en-US"/>
        </a:p>
      </dgm:t>
    </dgm:pt>
    <dgm:pt modelId="{D4DC387A-5160-4B37-B78D-2A0377854468}" type="sibTrans" cxnId="{14160CF8-5C36-45CE-A7C3-EBC088687827}">
      <dgm:prSet/>
      <dgm:spPr/>
      <dgm:t>
        <a:bodyPr/>
        <a:lstStyle/>
        <a:p>
          <a:endParaRPr lang="en-US"/>
        </a:p>
      </dgm:t>
    </dgm:pt>
    <dgm:pt modelId="{39B821F7-A8E4-4FE4-8A10-790A19BD9DAD}">
      <dgm:prSet/>
      <dgm:spPr/>
      <dgm:t>
        <a:bodyPr/>
        <a:lstStyle/>
        <a:p>
          <a:r>
            <a:rPr lang="en-US"/>
            <a:t>Prolonger la durée de vie des objets</a:t>
          </a:r>
        </a:p>
      </dgm:t>
    </dgm:pt>
    <dgm:pt modelId="{AB847007-FD78-420A-A22D-6DF687CC8FEF}" type="parTrans" cxnId="{82488261-6A51-4107-A097-9EFD096DC94F}">
      <dgm:prSet/>
      <dgm:spPr/>
      <dgm:t>
        <a:bodyPr/>
        <a:lstStyle/>
        <a:p>
          <a:endParaRPr lang="en-US"/>
        </a:p>
      </dgm:t>
    </dgm:pt>
    <dgm:pt modelId="{086BB106-11AC-401A-801A-732998A5DB07}" type="sibTrans" cxnId="{82488261-6A51-4107-A097-9EFD096DC94F}">
      <dgm:prSet/>
      <dgm:spPr/>
      <dgm:t>
        <a:bodyPr/>
        <a:lstStyle/>
        <a:p>
          <a:endParaRPr lang="en-US"/>
        </a:p>
      </dgm:t>
    </dgm:pt>
    <dgm:pt modelId="{8A97608B-F71F-439E-BEED-04B699C64DF8}">
      <dgm:prSet/>
      <dgm:spPr/>
      <dgm:t>
        <a:bodyPr/>
        <a:lstStyle/>
        <a:p>
          <a:r>
            <a:rPr lang="en-US"/>
            <a:t>Connaître l'empreinte environnementale des services</a:t>
          </a:r>
        </a:p>
      </dgm:t>
    </dgm:pt>
    <dgm:pt modelId="{77AA90F6-908E-4F3C-98A3-0480C0D8676D}" type="parTrans" cxnId="{2D510AC8-8170-46D5-A164-711FA8BDD22D}">
      <dgm:prSet/>
      <dgm:spPr/>
      <dgm:t>
        <a:bodyPr/>
        <a:lstStyle/>
        <a:p>
          <a:endParaRPr lang="en-US"/>
        </a:p>
      </dgm:t>
    </dgm:pt>
    <dgm:pt modelId="{180486E6-540B-4592-8695-D51CBE824D08}" type="sibTrans" cxnId="{2D510AC8-8170-46D5-A164-711FA8BDD22D}">
      <dgm:prSet/>
      <dgm:spPr/>
      <dgm:t>
        <a:bodyPr/>
        <a:lstStyle/>
        <a:p>
          <a:endParaRPr lang="en-US"/>
        </a:p>
      </dgm:t>
    </dgm:pt>
    <dgm:pt modelId="{5F9B0155-5478-4818-A743-B2A392960605}" type="pres">
      <dgm:prSet presAssocID="{0E31D189-A369-4C71-8A17-EC07E406B53D}" presName="matrix" presStyleCnt="0">
        <dgm:presLayoutVars>
          <dgm:chMax val="1"/>
          <dgm:dir/>
          <dgm:resizeHandles val="exact"/>
        </dgm:presLayoutVars>
      </dgm:prSet>
      <dgm:spPr/>
    </dgm:pt>
    <dgm:pt modelId="{2AD9E636-E1EF-410B-A429-3653D498490B}" type="pres">
      <dgm:prSet presAssocID="{0E31D189-A369-4C71-8A17-EC07E406B53D}" presName="diamond" presStyleLbl="bgShp" presStyleIdx="0" presStyleCnt="1"/>
      <dgm:spPr/>
    </dgm:pt>
    <dgm:pt modelId="{7F863C54-E561-40F9-90EC-7A30CAB75C15}" type="pres">
      <dgm:prSet presAssocID="{0E31D189-A369-4C71-8A17-EC07E406B53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827046-3BC6-4013-B8F8-39232E38A51B}" type="pres">
      <dgm:prSet presAssocID="{0E31D189-A369-4C71-8A17-EC07E406B53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EC5ACA2-994E-4707-A372-49177CE7236F}" type="pres">
      <dgm:prSet presAssocID="{0E31D189-A369-4C71-8A17-EC07E406B53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86508BA-8E10-42DC-A392-42CDE6D3FC47}" type="pres">
      <dgm:prSet presAssocID="{0E31D189-A369-4C71-8A17-EC07E406B53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6B41926-6D15-4B2A-86D1-4757FCA3B394}" type="presOf" srcId="{CF3C8E5E-B169-4069-A9A9-097BF8503302}" destId="{7F863C54-E561-40F9-90EC-7A30CAB75C15}" srcOrd="0" destOrd="0" presId="urn:microsoft.com/office/officeart/2005/8/layout/matrix3"/>
    <dgm:cxn modelId="{82488261-6A51-4107-A097-9EFD096DC94F}" srcId="{0E31D189-A369-4C71-8A17-EC07E406B53D}" destId="{39B821F7-A8E4-4FE4-8A10-790A19BD9DAD}" srcOrd="2" destOrd="0" parTransId="{AB847007-FD78-420A-A22D-6DF687CC8FEF}" sibTransId="{086BB106-11AC-401A-801A-732998A5DB07}"/>
    <dgm:cxn modelId="{B30EF293-55F2-44BA-A2C6-0171CD4A50D1}" srcId="{0E31D189-A369-4C71-8A17-EC07E406B53D}" destId="{CF3C8E5E-B169-4069-A9A9-097BF8503302}" srcOrd="0" destOrd="0" parTransId="{88CE4C6D-7ABF-40C3-80BC-C0826E38199A}" sibTransId="{42BCE6A5-3280-4034-B55D-8E4605AF1D83}"/>
    <dgm:cxn modelId="{2D510AC8-8170-46D5-A164-711FA8BDD22D}" srcId="{0E31D189-A369-4C71-8A17-EC07E406B53D}" destId="{8A97608B-F71F-439E-BEED-04B699C64DF8}" srcOrd="3" destOrd="0" parTransId="{77AA90F6-908E-4F3C-98A3-0480C0D8676D}" sibTransId="{180486E6-540B-4592-8695-D51CBE824D08}"/>
    <dgm:cxn modelId="{F5BE7EE2-86B3-470E-BE25-E174341DC3B6}" type="presOf" srcId="{0E31D189-A369-4C71-8A17-EC07E406B53D}" destId="{5F9B0155-5478-4818-A743-B2A392960605}" srcOrd="0" destOrd="0" presId="urn:microsoft.com/office/officeart/2005/8/layout/matrix3"/>
    <dgm:cxn modelId="{C4AF0BF1-5C83-4A7B-9FD9-9D87D7EC39A6}" type="presOf" srcId="{8A97608B-F71F-439E-BEED-04B699C64DF8}" destId="{C86508BA-8E10-42DC-A392-42CDE6D3FC47}" srcOrd="0" destOrd="0" presId="urn:microsoft.com/office/officeart/2005/8/layout/matrix3"/>
    <dgm:cxn modelId="{F14971F1-D086-4E7A-9BCA-EE472BF22D32}" type="presOf" srcId="{AEEA89D1-D142-48BF-848A-815ADA461F85}" destId="{69827046-3BC6-4013-B8F8-39232E38A51B}" srcOrd="0" destOrd="0" presId="urn:microsoft.com/office/officeart/2005/8/layout/matrix3"/>
    <dgm:cxn modelId="{14160CF8-5C36-45CE-A7C3-EBC088687827}" srcId="{0E31D189-A369-4C71-8A17-EC07E406B53D}" destId="{AEEA89D1-D142-48BF-848A-815ADA461F85}" srcOrd="1" destOrd="0" parTransId="{A22F8AD3-5D0F-44E0-996C-49E88CB03148}" sibTransId="{D4DC387A-5160-4B37-B78D-2A0377854468}"/>
    <dgm:cxn modelId="{3A810BFC-D5D5-4A7D-A29E-5E42ED53095B}" type="presOf" srcId="{39B821F7-A8E4-4FE4-8A10-790A19BD9DAD}" destId="{EEC5ACA2-994E-4707-A372-49177CE7236F}" srcOrd="0" destOrd="0" presId="urn:microsoft.com/office/officeart/2005/8/layout/matrix3"/>
    <dgm:cxn modelId="{58EA6C48-23CD-44E5-B1FA-0DD806AA7386}" type="presParOf" srcId="{5F9B0155-5478-4818-A743-B2A392960605}" destId="{2AD9E636-E1EF-410B-A429-3653D498490B}" srcOrd="0" destOrd="0" presId="urn:microsoft.com/office/officeart/2005/8/layout/matrix3"/>
    <dgm:cxn modelId="{153D59E9-F2C1-4280-B928-4C4826B8728E}" type="presParOf" srcId="{5F9B0155-5478-4818-A743-B2A392960605}" destId="{7F863C54-E561-40F9-90EC-7A30CAB75C15}" srcOrd="1" destOrd="0" presId="urn:microsoft.com/office/officeart/2005/8/layout/matrix3"/>
    <dgm:cxn modelId="{7F6FFDF2-E760-4BCD-8099-BACA86D74250}" type="presParOf" srcId="{5F9B0155-5478-4818-A743-B2A392960605}" destId="{69827046-3BC6-4013-B8F8-39232E38A51B}" srcOrd="2" destOrd="0" presId="urn:microsoft.com/office/officeart/2005/8/layout/matrix3"/>
    <dgm:cxn modelId="{C27CE0E9-9DCD-4672-8506-F42D66A4D08B}" type="presParOf" srcId="{5F9B0155-5478-4818-A743-B2A392960605}" destId="{EEC5ACA2-994E-4707-A372-49177CE7236F}" srcOrd="3" destOrd="0" presId="urn:microsoft.com/office/officeart/2005/8/layout/matrix3"/>
    <dgm:cxn modelId="{B10CEF29-5B6B-4FFB-86FE-EAE8993AC5A0}" type="presParOf" srcId="{5F9B0155-5478-4818-A743-B2A392960605}" destId="{C86508BA-8E10-42DC-A392-42CDE6D3FC4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56463D-5EE7-4D8A-8609-4B4DD0DA137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764A6B-A7F9-4E31-8687-FDDCB63A98DF}">
      <dgm:prSet/>
      <dgm:spPr/>
      <dgm:t>
        <a:bodyPr/>
        <a:lstStyle/>
        <a:p>
          <a:r>
            <a:rPr lang="en-US"/>
            <a:t>Résolution des vidéos (4K n'apporte rien sur un smartphone)</a:t>
          </a:r>
        </a:p>
      </dgm:t>
    </dgm:pt>
    <dgm:pt modelId="{688146C7-995A-4AF8-BB87-C364EB07E66F}" type="parTrans" cxnId="{939E49F2-8E3C-4315-99FC-A1286A3555A0}">
      <dgm:prSet/>
      <dgm:spPr/>
      <dgm:t>
        <a:bodyPr/>
        <a:lstStyle/>
        <a:p>
          <a:endParaRPr lang="en-US"/>
        </a:p>
      </dgm:t>
    </dgm:pt>
    <dgm:pt modelId="{71A7E82E-B0C8-4BA5-A2C2-D826A73BB41A}" type="sibTrans" cxnId="{939E49F2-8E3C-4315-99FC-A1286A3555A0}">
      <dgm:prSet/>
      <dgm:spPr/>
      <dgm:t>
        <a:bodyPr/>
        <a:lstStyle/>
        <a:p>
          <a:endParaRPr lang="en-US"/>
        </a:p>
      </dgm:t>
    </dgm:pt>
    <dgm:pt modelId="{C30C8DD9-EFEC-4682-9E27-C77D9174EFD8}">
      <dgm:prSet/>
      <dgm:spPr/>
      <dgm:t>
        <a:bodyPr/>
        <a:lstStyle/>
        <a:p>
          <a:r>
            <a:rPr lang="en-US"/>
            <a:t>Désinstallation des applications non utilisées</a:t>
          </a:r>
        </a:p>
      </dgm:t>
    </dgm:pt>
    <dgm:pt modelId="{4CE7341C-C4CB-4D43-8D9F-2FDA966718CD}" type="parTrans" cxnId="{11356E40-276E-47B6-A24B-53D1884D401E}">
      <dgm:prSet/>
      <dgm:spPr/>
      <dgm:t>
        <a:bodyPr/>
        <a:lstStyle/>
        <a:p>
          <a:endParaRPr lang="en-US"/>
        </a:p>
      </dgm:t>
    </dgm:pt>
    <dgm:pt modelId="{109B3203-4E2F-4697-86D8-4F30D1F7D7FF}" type="sibTrans" cxnId="{11356E40-276E-47B6-A24B-53D1884D401E}">
      <dgm:prSet/>
      <dgm:spPr/>
      <dgm:t>
        <a:bodyPr/>
        <a:lstStyle/>
        <a:p>
          <a:endParaRPr lang="en-US"/>
        </a:p>
      </dgm:t>
    </dgm:pt>
    <dgm:pt modelId="{1A5B5F3C-8638-4E01-8641-5AE18EB65C94}">
      <dgm:prSet/>
      <dgm:spPr/>
      <dgm:t>
        <a:bodyPr/>
        <a:lstStyle/>
        <a:p>
          <a:r>
            <a:rPr lang="en-US"/>
            <a:t>Communication par texte et audio plutôt que vidéo</a:t>
          </a:r>
        </a:p>
      </dgm:t>
    </dgm:pt>
    <dgm:pt modelId="{3D6575B3-3987-4B2A-BD66-BABA39BE05D5}" type="parTrans" cxnId="{0C058255-D51A-4201-9C21-F17C255FF023}">
      <dgm:prSet/>
      <dgm:spPr/>
      <dgm:t>
        <a:bodyPr/>
        <a:lstStyle/>
        <a:p>
          <a:endParaRPr lang="en-US"/>
        </a:p>
      </dgm:t>
    </dgm:pt>
    <dgm:pt modelId="{D1BB9B13-9148-4AB2-B61A-6C939BA1A6C5}" type="sibTrans" cxnId="{0C058255-D51A-4201-9C21-F17C255FF023}">
      <dgm:prSet/>
      <dgm:spPr/>
      <dgm:t>
        <a:bodyPr/>
        <a:lstStyle/>
        <a:p>
          <a:endParaRPr lang="en-US"/>
        </a:p>
      </dgm:t>
    </dgm:pt>
    <dgm:pt modelId="{A44F2259-714F-41A7-8308-9DA4EEB4149F}">
      <dgm:prSet/>
      <dgm:spPr/>
      <dgm:t>
        <a:bodyPr/>
        <a:lstStyle/>
        <a:p>
          <a:r>
            <a:rPr lang="en-US"/>
            <a:t>Prise de conscience du temps d'écran</a:t>
          </a:r>
        </a:p>
      </dgm:t>
    </dgm:pt>
    <dgm:pt modelId="{D242AE3D-A7FA-496B-9C96-5BF6062E33C0}" type="parTrans" cxnId="{D8E04358-8ABC-41D5-8EC9-4A284C6BA122}">
      <dgm:prSet/>
      <dgm:spPr/>
      <dgm:t>
        <a:bodyPr/>
        <a:lstStyle/>
        <a:p>
          <a:endParaRPr lang="en-US"/>
        </a:p>
      </dgm:t>
    </dgm:pt>
    <dgm:pt modelId="{AD0634F8-E2FE-4FCE-84E3-9DFD00A4F82D}" type="sibTrans" cxnId="{D8E04358-8ABC-41D5-8EC9-4A284C6BA122}">
      <dgm:prSet/>
      <dgm:spPr/>
      <dgm:t>
        <a:bodyPr/>
        <a:lstStyle/>
        <a:p>
          <a:endParaRPr lang="en-US"/>
        </a:p>
      </dgm:t>
    </dgm:pt>
    <dgm:pt modelId="{1B60F50F-C73D-4278-9D5D-17403980FDE8}" type="pres">
      <dgm:prSet presAssocID="{F256463D-5EE7-4D8A-8609-4B4DD0DA1379}" presName="vert0" presStyleCnt="0">
        <dgm:presLayoutVars>
          <dgm:dir/>
          <dgm:animOne val="branch"/>
          <dgm:animLvl val="lvl"/>
        </dgm:presLayoutVars>
      </dgm:prSet>
      <dgm:spPr/>
    </dgm:pt>
    <dgm:pt modelId="{865754A6-1AF5-45DF-A01B-BC24B0E7289C}" type="pres">
      <dgm:prSet presAssocID="{51764A6B-A7F9-4E31-8687-FDDCB63A98DF}" presName="thickLine" presStyleLbl="alignNode1" presStyleIdx="0" presStyleCnt="4"/>
      <dgm:spPr/>
    </dgm:pt>
    <dgm:pt modelId="{3BE84F67-47D1-498E-A9E1-0AB399BFF478}" type="pres">
      <dgm:prSet presAssocID="{51764A6B-A7F9-4E31-8687-FDDCB63A98DF}" presName="horz1" presStyleCnt="0"/>
      <dgm:spPr/>
    </dgm:pt>
    <dgm:pt modelId="{F0CC8D84-6984-4C9B-AC17-9367B4BE1984}" type="pres">
      <dgm:prSet presAssocID="{51764A6B-A7F9-4E31-8687-FDDCB63A98DF}" presName="tx1" presStyleLbl="revTx" presStyleIdx="0" presStyleCnt="4"/>
      <dgm:spPr/>
    </dgm:pt>
    <dgm:pt modelId="{FC0ACAB4-F7DC-43C5-A49B-A546929EC51C}" type="pres">
      <dgm:prSet presAssocID="{51764A6B-A7F9-4E31-8687-FDDCB63A98DF}" presName="vert1" presStyleCnt="0"/>
      <dgm:spPr/>
    </dgm:pt>
    <dgm:pt modelId="{993120AF-260C-4DE4-9491-85621C46F59C}" type="pres">
      <dgm:prSet presAssocID="{C30C8DD9-EFEC-4682-9E27-C77D9174EFD8}" presName="thickLine" presStyleLbl="alignNode1" presStyleIdx="1" presStyleCnt="4"/>
      <dgm:spPr/>
    </dgm:pt>
    <dgm:pt modelId="{AAAEF366-794F-4706-A987-AB3342B20928}" type="pres">
      <dgm:prSet presAssocID="{C30C8DD9-EFEC-4682-9E27-C77D9174EFD8}" presName="horz1" presStyleCnt="0"/>
      <dgm:spPr/>
    </dgm:pt>
    <dgm:pt modelId="{03F975D8-18D8-4476-9BFF-0B6E316513C1}" type="pres">
      <dgm:prSet presAssocID="{C30C8DD9-EFEC-4682-9E27-C77D9174EFD8}" presName="tx1" presStyleLbl="revTx" presStyleIdx="1" presStyleCnt="4"/>
      <dgm:spPr/>
    </dgm:pt>
    <dgm:pt modelId="{9BD164BE-6786-4682-BF16-825107458F28}" type="pres">
      <dgm:prSet presAssocID="{C30C8DD9-EFEC-4682-9E27-C77D9174EFD8}" presName="vert1" presStyleCnt="0"/>
      <dgm:spPr/>
    </dgm:pt>
    <dgm:pt modelId="{29CEFCC6-1527-4218-99FC-DEF6641DAF6E}" type="pres">
      <dgm:prSet presAssocID="{1A5B5F3C-8638-4E01-8641-5AE18EB65C94}" presName="thickLine" presStyleLbl="alignNode1" presStyleIdx="2" presStyleCnt="4"/>
      <dgm:spPr/>
    </dgm:pt>
    <dgm:pt modelId="{1485E00F-C7BA-4636-9D3E-B4DC1FC459BA}" type="pres">
      <dgm:prSet presAssocID="{1A5B5F3C-8638-4E01-8641-5AE18EB65C94}" presName="horz1" presStyleCnt="0"/>
      <dgm:spPr/>
    </dgm:pt>
    <dgm:pt modelId="{1871B678-D481-486C-99E9-9F76892695A9}" type="pres">
      <dgm:prSet presAssocID="{1A5B5F3C-8638-4E01-8641-5AE18EB65C94}" presName="tx1" presStyleLbl="revTx" presStyleIdx="2" presStyleCnt="4"/>
      <dgm:spPr/>
    </dgm:pt>
    <dgm:pt modelId="{4944B47C-8E20-48AA-AE51-3BCBD6C2D45B}" type="pres">
      <dgm:prSet presAssocID="{1A5B5F3C-8638-4E01-8641-5AE18EB65C94}" presName="vert1" presStyleCnt="0"/>
      <dgm:spPr/>
    </dgm:pt>
    <dgm:pt modelId="{692C4E3C-D642-4FD1-8FF5-1682DF74ABB6}" type="pres">
      <dgm:prSet presAssocID="{A44F2259-714F-41A7-8308-9DA4EEB4149F}" presName="thickLine" presStyleLbl="alignNode1" presStyleIdx="3" presStyleCnt="4"/>
      <dgm:spPr/>
    </dgm:pt>
    <dgm:pt modelId="{A33ADEEB-8900-4BFC-AF73-C24C37916D46}" type="pres">
      <dgm:prSet presAssocID="{A44F2259-714F-41A7-8308-9DA4EEB4149F}" presName="horz1" presStyleCnt="0"/>
      <dgm:spPr/>
    </dgm:pt>
    <dgm:pt modelId="{B096659A-35BD-4628-8C1A-05AA913FE580}" type="pres">
      <dgm:prSet presAssocID="{A44F2259-714F-41A7-8308-9DA4EEB4149F}" presName="tx1" presStyleLbl="revTx" presStyleIdx="3" presStyleCnt="4"/>
      <dgm:spPr/>
    </dgm:pt>
    <dgm:pt modelId="{428BC1FB-4F47-4403-A4C8-0565FC216F3C}" type="pres">
      <dgm:prSet presAssocID="{A44F2259-714F-41A7-8308-9DA4EEB4149F}" presName="vert1" presStyleCnt="0"/>
      <dgm:spPr/>
    </dgm:pt>
  </dgm:ptLst>
  <dgm:cxnLst>
    <dgm:cxn modelId="{11356E40-276E-47B6-A24B-53D1884D401E}" srcId="{F256463D-5EE7-4D8A-8609-4B4DD0DA1379}" destId="{C30C8DD9-EFEC-4682-9E27-C77D9174EFD8}" srcOrd="1" destOrd="0" parTransId="{4CE7341C-C4CB-4D43-8D9F-2FDA966718CD}" sibTransId="{109B3203-4E2F-4697-86D8-4F30D1F7D7FF}"/>
    <dgm:cxn modelId="{A453BA65-1F72-443A-A631-6C24B7220FBE}" type="presOf" srcId="{F256463D-5EE7-4D8A-8609-4B4DD0DA1379}" destId="{1B60F50F-C73D-4278-9D5D-17403980FDE8}" srcOrd="0" destOrd="0" presId="urn:microsoft.com/office/officeart/2008/layout/LinedList"/>
    <dgm:cxn modelId="{0C058255-D51A-4201-9C21-F17C255FF023}" srcId="{F256463D-5EE7-4D8A-8609-4B4DD0DA1379}" destId="{1A5B5F3C-8638-4E01-8641-5AE18EB65C94}" srcOrd="2" destOrd="0" parTransId="{3D6575B3-3987-4B2A-BD66-BABA39BE05D5}" sibTransId="{D1BB9B13-9148-4AB2-B61A-6C939BA1A6C5}"/>
    <dgm:cxn modelId="{D8E04358-8ABC-41D5-8EC9-4A284C6BA122}" srcId="{F256463D-5EE7-4D8A-8609-4B4DD0DA1379}" destId="{A44F2259-714F-41A7-8308-9DA4EEB4149F}" srcOrd="3" destOrd="0" parTransId="{D242AE3D-A7FA-496B-9C96-5BF6062E33C0}" sibTransId="{AD0634F8-E2FE-4FCE-84E3-9DFD00A4F82D}"/>
    <dgm:cxn modelId="{2EA7068E-9A14-4E86-AD6B-064969ECF18D}" type="presOf" srcId="{A44F2259-714F-41A7-8308-9DA4EEB4149F}" destId="{B096659A-35BD-4628-8C1A-05AA913FE580}" srcOrd="0" destOrd="0" presId="urn:microsoft.com/office/officeart/2008/layout/LinedList"/>
    <dgm:cxn modelId="{15E8369A-1295-4E6D-B532-F7526DA628F3}" type="presOf" srcId="{1A5B5F3C-8638-4E01-8641-5AE18EB65C94}" destId="{1871B678-D481-486C-99E9-9F76892695A9}" srcOrd="0" destOrd="0" presId="urn:microsoft.com/office/officeart/2008/layout/LinedList"/>
    <dgm:cxn modelId="{1A5C22C1-79F0-4E37-AA46-4FB6F3D9FACA}" type="presOf" srcId="{51764A6B-A7F9-4E31-8687-FDDCB63A98DF}" destId="{F0CC8D84-6984-4C9B-AC17-9367B4BE1984}" srcOrd="0" destOrd="0" presId="urn:microsoft.com/office/officeart/2008/layout/LinedList"/>
    <dgm:cxn modelId="{939E49F2-8E3C-4315-99FC-A1286A3555A0}" srcId="{F256463D-5EE7-4D8A-8609-4B4DD0DA1379}" destId="{51764A6B-A7F9-4E31-8687-FDDCB63A98DF}" srcOrd="0" destOrd="0" parTransId="{688146C7-995A-4AF8-BB87-C364EB07E66F}" sibTransId="{71A7E82E-B0C8-4BA5-A2C2-D826A73BB41A}"/>
    <dgm:cxn modelId="{1C6263F7-3708-42F0-AB83-0B850244EFEE}" type="presOf" srcId="{C30C8DD9-EFEC-4682-9E27-C77D9174EFD8}" destId="{03F975D8-18D8-4476-9BFF-0B6E316513C1}" srcOrd="0" destOrd="0" presId="urn:microsoft.com/office/officeart/2008/layout/LinedList"/>
    <dgm:cxn modelId="{0C534B50-E7CD-410D-9C8E-5F8FCE57C28A}" type="presParOf" srcId="{1B60F50F-C73D-4278-9D5D-17403980FDE8}" destId="{865754A6-1AF5-45DF-A01B-BC24B0E7289C}" srcOrd="0" destOrd="0" presId="urn:microsoft.com/office/officeart/2008/layout/LinedList"/>
    <dgm:cxn modelId="{7BBE7E32-DD47-4BF4-822C-535BB1F894D1}" type="presParOf" srcId="{1B60F50F-C73D-4278-9D5D-17403980FDE8}" destId="{3BE84F67-47D1-498E-A9E1-0AB399BFF478}" srcOrd="1" destOrd="0" presId="urn:microsoft.com/office/officeart/2008/layout/LinedList"/>
    <dgm:cxn modelId="{5FE3761C-C901-48E8-BD2C-9C91E93134AD}" type="presParOf" srcId="{3BE84F67-47D1-498E-A9E1-0AB399BFF478}" destId="{F0CC8D84-6984-4C9B-AC17-9367B4BE1984}" srcOrd="0" destOrd="0" presId="urn:microsoft.com/office/officeart/2008/layout/LinedList"/>
    <dgm:cxn modelId="{41AE5075-EFFD-4C60-A33C-2A9814FDD568}" type="presParOf" srcId="{3BE84F67-47D1-498E-A9E1-0AB399BFF478}" destId="{FC0ACAB4-F7DC-43C5-A49B-A546929EC51C}" srcOrd="1" destOrd="0" presId="urn:microsoft.com/office/officeart/2008/layout/LinedList"/>
    <dgm:cxn modelId="{B3ECDF07-24D6-4CEF-8452-829301156801}" type="presParOf" srcId="{1B60F50F-C73D-4278-9D5D-17403980FDE8}" destId="{993120AF-260C-4DE4-9491-85621C46F59C}" srcOrd="2" destOrd="0" presId="urn:microsoft.com/office/officeart/2008/layout/LinedList"/>
    <dgm:cxn modelId="{0CE63449-0883-4E6F-B571-B29101049178}" type="presParOf" srcId="{1B60F50F-C73D-4278-9D5D-17403980FDE8}" destId="{AAAEF366-794F-4706-A987-AB3342B20928}" srcOrd="3" destOrd="0" presId="urn:microsoft.com/office/officeart/2008/layout/LinedList"/>
    <dgm:cxn modelId="{A310052D-0A69-483A-8A4F-D0F73049E3A1}" type="presParOf" srcId="{AAAEF366-794F-4706-A987-AB3342B20928}" destId="{03F975D8-18D8-4476-9BFF-0B6E316513C1}" srcOrd="0" destOrd="0" presId="urn:microsoft.com/office/officeart/2008/layout/LinedList"/>
    <dgm:cxn modelId="{83F23B7B-EA98-4BEA-93E3-E63CEE4F17F3}" type="presParOf" srcId="{AAAEF366-794F-4706-A987-AB3342B20928}" destId="{9BD164BE-6786-4682-BF16-825107458F28}" srcOrd="1" destOrd="0" presId="urn:microsoft.com/office/officeart/2008/layout/LinedList"/>
    <dgm:cxn modelId="{0974904C-870E-40D0-8578-70F284CD755B}" type="presParOf" srcId="{1B60F50F-C73D-4278-9D5D-17403980FDE8}" destId="{29CEFCC6-1527-4218-99FC-DEF6641DAF6E}" srcOrd="4" destOrd="0" presId="urn:microsoft.com/office/officeart/2008/layout/LinedList"/>
    <dgm:cxn modelId="{98AE8E6D-6975-4A36-8941-A9F4FB02CED2}" type="presParOf" srcId="{1B60F50F-C73D-4278-9D5D-17403980FDE8}" destId="{1485E00F-C7BA-4636-9D3E-B4DC1FC459BA}" srcOrd="5" destOrd="0" presId="urn:microsoft.com/office/officeart/2008/layout/LinedList"/>
    <dgm:cxn modelId="{26EE1F38-D295-438B-BCB1-C68CACB1B00A}" type="presParOf" srcId="{1485E00F-C7BA-4636-9D3E-B4DC1FC459BA}" destId="{1871B678-D481-486C-99E9-9F76892695A9}" srcOrd="0" destOrd="0" presId="urn:microsoft.com/office/officeart/2008/layout/LinedList"/>
    <dgm:cxn modelId="{04786220-07D6-4712-BD09-BED4308B6B35}" type="presParOf" srcId="{1485E00F-C7BA-4636-9D3E-B4DC1FC459BA}" destId="{4944B47C-8E20-48AA-AE51-3BCBD6C2D45B}" srcOrd="1" destOrd="0" presId="urn:microsoft.com/office/officeart/2008/layout/LinedList"/>
    <dgm:cxn modelId="{F42A16CB-A6C1-40EF-8DF8-31D35A33CFA2}" type="presParOf" srcId="{1B60F50F-C73D-4278-9D5D-17403980FDE8}" destId="{692C4E3C-D642-4FD1-8FF5-1682DF74ABB6}" srcOrd="6" destOrd="0" presId="urn:microsoft.com/office/officeart/2008/layout/LinedList"/>
    <dgm:cxn modelId="{88686029-463E-498D-B2F5-D7DDFBADD03E}" type="presParOf" srcId="{1B60F50F-C73D-4278-9D5D-17403980FDE8}" destId="{A33ADEEB-8900-4BFC-AF73-C24C37916D46}" srcOrd="7" destOrd="0" presId="urn:microsoft.com/office/officeart/2008/layout/LinedList"/>
    <dgm:cxn modelId="{DDB9ADE1-3E50-4100-A104-2D29F7ACD86D}" type="presParOf" srcId="{A33ADEEB-8900-4BFC-AF73-C24C37916D46}" destId="{B096659A-35BD-4628-8C1A-05AA913FE580}" srcOrd="0" destOrd="0" presId="urn:microsoft.com/office/officeart/2008/layout/LinedList"/>
    <dgm:cxn modelId="{7979D1ED-96FB-400E-BB3E-5BED74D263D8}" type="presParOf" srcId="{A33ADEEB-8900-4BFC-AF73-C24C37916D46}" destId="{428BC1FB-4F47-4403-A4C8-0565FC216F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C5F80-F477-4021-A21C-7200D4F59436}">
      <dsp:nvSpPr>
        <dsp:cNvPr id="0" name=""/>
        <dsp:cNvSpPr/>
      </dsp:nvSpPr>
      <dsp:spPr>
        <a:xfrm>
          <a:off x="0" y="101157"/>
          <a:ext cx="5181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TP créé à 2 mains</a:t>
          </a:r>
        </a:p>
      </dsp:txBody>
      <dsp:txXfrm>
        <a:off x="48737" y="149894"/>
        <a:ext cx="5084126" cy="900901"/>
      </dsp:txXfrm>
    </dsp:sp>
    <dsp:sp modelId="{6E6B1BA5-DA92-4CA3-969E-82465478077F}">
      <dsp:nvSpPr>
        <dsp:cNvPr id="0" name=""/>
        <dsp:cNvSpPr/>
      </dsp:nvSpPr>
      <dsp:spPr>
        <a:xfrm>
          <a:off x="0" y="1151373"/>
          <a:ext cx="5181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Johann Recordon, CDD UNIL</a:t>
          </a:r>
        </a:p>
      </dsp:txBody>
      <dsp:txXfrm>
        <a:off x="48737" y="1200110"/>
        <a:ext cx="5084126" cy="900901"/>
      </dsp:txXfrm>
    </dsp:sp>
    <dsp:sp modelId="{AF6E0861-AFB2-428F-86A0-4BBD151235A4}">
      <dsp:nvSpPr>
        <dsp:cNvPr id="0" name=""/>
        <dsp:cNvSpPr/>
      </dsp:nvSpPr>
      <dsp:spPr>
        <a:xfrm>
          <a:off x="0" y="2201589"/>
          <a:ext cx="5181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Vincent Keller, gymnase de Beaulieu</a:t>
          </a:r>
        </a:p>
      </dsp:txBody>
      <dsp:txXfrm>
        <a:off x="48737" y="2250326"/>
        <a:ext cx="5084126" cy="900901"/>
      </dsp:txXfrm>
    </dsp:sp>
    <dsp:sp modelId="{3BC39149-0044-403A-8893-899C22556AB7}">
      <dsp:nvSpPr>
        <dsp:cNvPr id="0" name=""/>
        <dsp:cNvSpPr/>
      </dsp:nvSpPr>
      <dsp:spPr>
        <a:xfrm>
          <a:off x="0" y="3251804"/>
          <a:ext cx="5181600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Effectué dans le cadre de MODULO, formation continue pour les enseignants d'informatique au gymnase</a:t>
          </a:r>
        </a:p>
      </dsp:txBody>
      <dsp:txXfrm>
        <a:off x="48737" y="3300541"/>
        <a:ext cx="5084126" cy="900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C60D2-0CD6-4977-A2CC-9690144E607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569304-86B1-42BA-89E8-98BCECD35466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Impact environnemental du numérique</a:t>
          </a:r>
        </a:p>
      </dsp:txBody>
      <dsp:txXfrm>
        <a:off x="0" y="2124"/>
        <a:ext cx="10515600" cy="724514"/>
      </dsp:txXfrm>
    </dsp:sp>
    <dsp:sp modelId="{471E8F40-7F63-4830-90BD-78D38D124F5E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52656F-40E2-4631-8C66-5F226C044CEF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Omniprésence du numérique</a:t>
          </a:r>
        </a:p>
      </dsp:txBody>
      <dsp:txXfrm>
        <a:off x="0" y="726639"/>
        <a:ext cx="10515600" cy="724514"/>
      </dsp:txXfrm>
    </dsp:sp>
    <dsp:sp modelId="{19885678-5EBE-48BC-B889-411A3D512EC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E4A1B0-CB85-49AF-A734-9EEC0997B5B9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Quantité d'objets connectés</a:t>
          </a:r>
        </a:p>
      </dsp:txBody>
      <dsp:txXfrm>
        <a:off x="0" y="1451154"/>
        <a:ext cx="10515600" cy="724514"/>
      </dsp:txXfrm>
    </dsp:sp>
    <dsp:sp modelId="{B740FDB2-468A-4F3A-8EE5-B1B128D757FA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139388-45A2-457E-80B6-5F747F9C9FB1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Matériaux rares nécessaires</a:t>
          </a:r>
        </a:p>
      </dsp:txBody>
      <dsp:txXfrm>
        <a:off x="0" y="2175669"/>
        <a:ext cx="10515600" cy="724514"/>
      </dsp:txXfrm>
    </dsp:sp>
    <dsp:sp modelId="{DFF1DAEC-7B24-4A1E-A87D-EE461DD65026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31384B-AD36-45F9-90A5-2C9D2A1E1156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Enjeux écologiques et sociologiques</a:t>
          </a:r>
        </a:p>
      </dsp:txBody>
      <dsp:txXfrm>
        <a:off x="0" y="2900183"/>
        <a:ext cx="10515600" cy="724514"/>
      </dsp:txXfrm>
    </dsp:sp>
    <dsp:sp modelId="{7FAE6264-7D98-4C2A-88DD-FF2A4A6F63C9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AB013AB-2BAA-4DA0-902A-634BF778C983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Réponses</a:t>
          </a:r>
        </a:p>
      </dsp:txBody>
      <dsp:txXfrm>
        <a:off x="0" y="3624698"/>
        <a:ext cx="10515600" cy="72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D77B-FACF-4036-BABD-1EAD88821141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4D665-DF27-4869-B5E0-9E8147570EE4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EB896-E48D-43AE-80DE-70A2A423AF51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Emission de Gaz à Effet de Serre (GES)</a:t>
          </a:r>
        </a:p>
      </dsp:txBody>
      <dsp:txXfrm>
        <a:off x="333914" y="2456402"/>
        <a:ext cx="1800000" cy="720000"/>
      </dsp:txXfrm>
    </dsp:sp>
    <dsp:sp modelId="{2DB50624-164B-48E3-A225-240EDBA66633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CB99E-2F16-4D0B-B8C8-5C231D81A400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04141-E2A2-488F-B9CB-D6BCF6449C1B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Atteintes à la biodiversité</a:t>
          </a:r>
        </a:p>
      </dsp:txBody>
      <dsp:txXfrm>
        <a:off x="2448914" y="2456402"/>
        <a:ext cx="1800000" cy="720000"/>
      </dsp:txXfrm>
    </dsp:sp>
    <dsp:sp modelId="{C00979B9-3541-4A04-AF71-FE6AF42A2CF5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4C77C-74C6-42C2-A82B-F1874DFA918B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AEBAD-3768-4E81-AAA5-7690D447F7B7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Pollutions (eaux, terre, etc..)</a:t>
          </a:r>
        </a:p>
      </dsp:txBody>
      <dsp:txXfrm>
        <a:off x="4563914" y="2456402"/>
        <a:ext cx="1800000" cy="720000"/>
      </dsp:txXfrm>
    </dsp:sp>
    <dsp:sp modelId="{21A009E9-B51A-452F-88BD-6F7DD2204113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BA8F-ED28-4DED-A62E-22A9AD36A2D0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91C91-7C95-48B5-B3F2-ADBCD6387B0D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Utilisation de l'eau douce</a:t>
          </a:r>
        </a:p>
      </dsp:txBody>
      <dsp:txXfrm>
        <a:off x="6678914" y="2456402"/>
        <a:ext cx="1800000" cy="720000"/>
      </dsp:txXfrm>
    </dsp:sp>
    <dsp:sp modelId="{3F78C497-5DE2-4114-B64A-38CE31710864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D89AE-7CC8-4F23-8FA0-607E00DB35CC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17209-E971-4D34-ACDB-D6504B4EC34C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Déforestation</a:t>
          </a:r>
        </a:p>
      </dsp:txBody>
      <dsp:txXfrm>
        <a:off x="8793914" y="245640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C1E78-BA17-44C6-B2C4-2F7A6F04D739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1294F-AD59-4232-9C87-6DCCEAABF011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Alimentation</a:t>
          </a:r>
        </a:p>
      </dsp:txBody>
      <dsp:txXfrm>
        <a:off x="1512" y="2261913"/>
        <a:ext cx="1589062" cy="635625"/>
      </dsp:txXfrm>
    </dsp:sp>
    <dsp:sp modelId="{124AADEC-4774-4B63-B9B7-98BCBC0E45CC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719DD-548C-4F5C-B415-AE3EDCC37B43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Transport motorisé (voiture, bus, trains, …)</a:t>
          </a:r>
        </a:p>
      </dsp:txBody>
      <dsp:txXfrm>
        <a:off x="1868660" y="2261913"/>
        <a:ext cx="1589062" cy="635625"/>
      </dsp:txXfrm>
    </dsp:sp>
    <dsp:sp modelId="{8000B838-C80E-458C-ABA0-4347E289C261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85474-D781-48C9-996C-04ACC87557C6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Transport aérien</a:t>
          </a:r>
        </a:p>
      </dsp:txBody>
      <dsp:txXfrm>
        <a:off x="3735809" y="2261913"/>
        <a:ext cx="1589062" cy="635625"/>
      </dsp:txXfrm>
    </dsp:sp>
    <dsp:sp modelId="{F5AC9D62-3510-4811-AFFC-99F702322E39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58500-8A5E-46E5-973B-72E41D4E6F16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Logement (construction, rénovation, chauffage...)</a:t>
          </a:r>
        </a:p>
      </dsp:txBody>
      <dsp:txXfrm>
        <a:off x="5602957" y="2261913"/>
        <a:ext cx="1589062" cy="635625"/>
      </dsp:txXfrm>
    </dsp:sp>
    <dsp:sp modelId="{4080E79C-153C-46A4-BE21-CCE1EC5189D5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0E8D0-62B5-45AB-8171-026AC911D8F5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Investissements financiers</a:t>
          </a:r>
        </a:p>
      </dsp:txBody>
      <dsp:txXfrm>
        <a:off x="7470105" y="2261913"/>
        <a:ext cx="1589062" cy="635625"/>
      </dsp:txXfrm>
    </dsp:sp>
    <dsp:sp modelId="{C2595735-CDDC-4EAD-9991-D0AA11D2E1AD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FCC1D-B0CF-4ABD-9DAC-25AABC4D5D45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Vêtements</a:t>
          </a:r>
        </a:p>
      </dsp:txBody>
      <dsp:txXfrm>
        <a:off x="9337254" y="2261913"/>
        <a:ext cx="1589062" cy="6356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9E636-E1EF-410B-A429-3653D498490B}">
      <dsp:nvSpPr>
        <dsp:cNvPr id="0" name=""/>
        <dsp:cNvSpPr/>
      </dsp:nvSpPr>
      <dsp:spPr>
        <a:xfrm>
          <a:off x="606456" y="0"/>
          <a:ext cx="5453920" cy="545392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863C54-E561-40F9-90EC-7A30CAB75C15}">
      <dsp:nvSpPr>
        <dsp:cNvPr id="0" name=""/>
        <dsp:cNvSpPr/>
      </dsp:nvSpPr>
      <dsp:spPr>
        <a:xfrm>
          <a:off x="1124578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Internet fixe plutôt que 4G/5G</a:t>
          </a:r>
        </a:p>
      </dsp:txBody>
      <dsp:txXfrm>
        <a:off x="1228411" y="621955"/>
        <a:ext cx="1919362" cy="1919362"/>
      </dsp:txXfrm>
    </dsp:sp>
    <dsp:sp modelId="{69827046-3BC6-4013-B8F8-39232E38A51B}">
      <dsp:nvSpPr>
        <dsp:cNvPr id="0" name=""/>
        <dsp:cNvSpPr/>
      </dsp:nvSpPr>
      <dsp:spPr>
        <a:xfrm>
          <a:off x="3415225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Limiter la consommation énergétique des objets connectés</a:t>
          </a:r>
        </a:p>
      </dsp:txBody>
      <dsp:txXfrm>
        <a:off x="3519058" y="621955"/>
        <a:ext cx="1919362" cy="1919362"/>
      </dsp:txXfrm>
    </dsp:sp>
    <dsp:sp modelId="{EEC5ACA2-994E-4707-A372-49177CE7236F}">
      <dsp:nvSpPr>
        <dsp:cNvPr id="0" name=""/>
        <dsp:cNvSpPr/>
      </dsp:nvSpPr>
      <dsp:spPr>
        <a:xfrm>
          <a:off x="1124578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Prolonger la durée de vie des objets</a:t>
          </a:r>
        </a:p>
      </dsp:txBody>
      <dsp:txXfrm>
        <a:off x="1228411" y="2912601"/>
        <a:ext cx="1919362" cy="1919362"/>
      </dsp:txXfrm>
    </dsp:sp>
    <dsp:sp modelId="{C86508BA-8E10-42DC-A392-42CDE6D3FC47}">
      <dsp:nvSpPr>
        <dsp:cNvPr id="0" name=""/>
        <dsp:cNvSpPr/>
      </dsp:nvSpPr>
      <dsp:spPr>
        <a:xfrm>
          <a:off x="3415225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Connaître l'empreinte environnementale des services</a:t>
          </a:r>
        </a:p>
      </dsp:txBody>
      <dsp:txXfrm>
        <a:off x="3519058" y="2912601"/>
        <a:ext cx="1919362" cy="19193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754A6-1AF5-45DF-A01B-BC24B0E7289C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CC8D84-6984-4C9B-AC17-9367B4BE1984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Résolution des vidéos (4K n'apporte rien sur un smartphone)</a:t>
          </a:r>
        </a:p>
      </dsp:txBody>
      <dsp:txXfrm>
        <a:off x="0" y="0"/>
        <a:ext cx="6666833" cy="1363480"/>
      </dsp:txXfrm>
    </dsp:sp>
    <dsp:sp modelId="{993120AF-260C-4DE4-9491-85621C46F59C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F975D8-18D8-4476-9BFF-0B6E316513C1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Désinstallation des applications non utilisées</a:t>
          </a:r>
        </a:p>
      </dsp:txBody>
      <dsp:txXfrm>
        <a:off x="0" y="1363480"/>
        <a:ext cx="6666833" cy="1363480"/>
      </dsp:txXfrm>
    </dsp:sp>
    <dsp:sp modelId="{29CEFCC6-1527-4218-99FC-DEF6641DAF6E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71B678-D481-486C-99E9-9F76892695A9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Communication par texte et audio plutôt que vidéo</a:t>
          </a:r>
        </a:p>
      </dsp:txBody>
      <dsp:txXfrm>
        <a:off x="0" y="2726960"/>
        <a:ext cx="6666833" cy="1363480"/>
      </dsp:txXfrm>
    </dsp:sp>
    <dsp:sp modelId="{692C4E3C-D642-4FD1-8FF5-1682DF74ABB6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96659A-35BD-4628-8C1A-05AA913FE580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Prise de conscience du temps d'écran</a:t>
          </a:r>
        </a:p>
      </dsp:txBody>
      <dsp:txXfrm>
        <a:off x="0" y="4090440"/>
        <a:ext cx="6666833" cy="136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unil.ch/centre-durabilite/fr/home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8GUuan-Gm0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Programmation de données sur un moniteur d’ordinateur">
            <a:extLst>
              <a:ext uri="{FF2B5EF4-FFF2-40B4-BE49-F238E27FC236}">
                <a16:creationId xmlns:a16="http://schemas.microsoft.com/office/drawing/2014/main" id="{B3126946-2329-7317-A4ED-33D0EA7E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-3" b="-3"/>
          <a:stretch/>
        </p:blipFill>
        <p:spPr>
          <a:xfrm>
            <a:off x="2517569" y="-3386"/>
            <a:ext cx="9674431" cy="6861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4400">
                <a:solidFill>
                  <a:schemeClr val="bg1"/>
                </a:solidFill>
                <a:ea typeface="Calibri Light"/>
                <a:cs typeface="Calibri Light"/>
              </a:rPr>
              <a:t>TP2-ESDN-01 : Le numérique et l'environnement</a:t>
            </a:r>
            <a:endParaRPr lang="fr-FR" sz="440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sz="2000">
                <a:solidFill>
                  <a:schemeClr val="bg1"/>
                </a:solidFill>
                <a:ea typeface="Calibri"/>
                <a:cs typeface="Calibri"/>
              </a:rPr>
              <a:t>Vincent Keller, gymnase de Beaulieu</a:t>
            </a:r>
          </a:p>
          <a:p>
            <a:pPr algn="l"/>
            <a:r>
              <a:rPr lang="fr-FR" sz="2000">
                <a:solidFill>
                  <a:schemeClr val="bg1"/>
                </a:solidFill>
                <a:ea typeface="Calibri"/>
                <a:cs typeface="Calibri"/>
              </a:rPr>
              <a:t>Johann Recordon, CDD UNIL</a:t>
            </a:r>
          </a:p>
          <a:p>
            <a:pPr algn="l"/>
            <a:r>
              <a:rPr lang="fr-FR" sz="2000">
                <a:solidFill>
                  <a:schemeClr val="bg1"/>
                </a:solidFill>
                <a:ea typeface="Calibri"/>
                <a:cs typeface="Calibri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7BB7-C2AD-2940-6015-3E9DA389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230536" cy="1956841"/>
          </a:xfrm>
        </p:spPr>
        <p:txBody>
          <a:bodyPr anchor="b">
            <a:normAutofit fontScale="90000"/>
          </a:bodyPr>
          <a:lstStyle/>
          <a:p>
            <a:r>
              <a:rPr lang="en-US" sz="5400" err="1">
                <a:cs typeface="Calibri Light"/>
              </a:rPr>
              <a:t>Activité</a:t>
            </a:r>
            <a:r>
              <a:rPr lang="en-US" sz="5400">
                <a:cs typeface="Calibri Light"/>
              </a:rPr>
              <a:t> 2 : usage de </a:t>
            </a:r>
            <a:r>
              <a:rPr lang="en-US" sz="5400" err="1">
                <a:cs typeface="Calibri Light"/>
              </a:rPr>
              <a:t>mon</a:t>
            </a:r>
            <a:r>
              <a:rPr lang="en-US" sz="5400">
                <a:cs typeface="Calibri Light"/>
              </a:rPr>
              <a:t> Smartphone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FAE95-678D-29C1-2D3D-A312B1E44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err="1">
                <a:cs typeface="Calibri"/>
              </a:rPr>
              <a:t>Combien</a:t>
            </a:r>
            <a:r>
              <a:rPr lang="en-US" sz="3600">
                <a:cs typeface="Calibri"/>
              </a:rPr>
              <a:t> de temps ?</a:t>
            </a:r>
          </a:p>
          <a:p>
            <a:r>
              <a:rPr lang="en-US" sz="3600">
                <a:cs typeface="Calibri"/>
              </a:rPr>
              <a:t>Pour </a:t>
            </a:r>
            <a:r>
              <a:rPr lang="en-US" sz="3600" err="1">
                <a:cs typeface="Calibri"/>
              </a:rPr>
              <a:t>jouer</a:t>
            </a:r>
            <a:r>
              <a:rPr lang="en-US" sz="3600">
                <a:cs typeface="Calibri"/>
              </a:rPr>
              <a:t> ?</a:t>
            </a:r>
          </a:p>
          <a:p>
            <a:r>
              <a:rPr lang="en-US" sz="3600">
                <a:cs typeface="Calibri"/>
              </a:rPr>
              <a:t>Pour </a:t>
            </a:r>
            <a:r>
              <a:rPr lang="en-US" sz="3600" err="1">
                <a:cs typeface="Calibri"/>
              </a:rPr>
              <a:t>aller</a:t>
            </a:r>
            <a:r>
              <a:rPr lang="en-US" sz="3600">
                <a:cs typeface="Calibri"/>
              </a:rPr>
              <a:t> sur les </a:t>
            </a:r>
            <a:r>
              <a:rPr lang="en-US" sz="3600" err="1">
                <a:cs typeface="Calibri"/>
              </a:rPr>
              <a:t>réseaux</a:t>
            </a:r>
            <a:r>
              <a:rPr lang="en-US" sz="3600">
                <a:cs typeface="Calibri"/>
              </a:rPr>
              <a:t> </a:t>
            </a:r>
            <a:r>
              <a:rPr lang="en-US" sz="3600" err="1">
                <a:cs typeface="Calibri"/>
              </a:rPr>
              <a:t>sociaux</a:t>
            </a:r>
            <a:r>
              <a:rPr lang="en-US" sz="3600">
                <a:cs typeface="Calibri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DEADE-6E20-55A0-1D59-6C7A9380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4" r="183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148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919F6-E4FC-5EA3-E942-D6457BD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2C2C2C"/>
                </a:solidFill>
                <a:cs typeface="Calibri Light"/>
              </a:rPr>
              <a:t>Ce qu'en disent les jeunes en Suisse (étude JAMES)</a:t>
            </a:r>
            <a:endParaRPr lang="en-US" sz="3600">
              <a:solidFill>
                <a:srgbClr val="2C2C2C"/>
              </a:solidFill>
            </a:endParaRP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85A15-E970-15E5-4A0E-EDD9F21D1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" r="-2" b="-2"/>
          <a:stretch/>
        </p:blipFill>
        <p:spPr>
          <a:xfrm>
            <a:off x="3759284" y="626366"/>
            <a:ext cx="7850271" cy="52705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56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2CCBC-B141-F892-B8AF-6C3898C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  <a:cs typeface="Calibri Light"/>
              </a:rPr>
              <a:t>Temps </a:t>
            </a:r>
            <a:r>
              <a:rPr lang="en-US" sz="4800" b="1" err="1">
                <a:solidFill>
                  <a:srgbClr val="FFFFFF"/>
                </a:solidFill>
                <a:cs typeface="Calibri Light"/>
              </a:rPr>
              <a:t>réel</a:t>
            </a:r>
            <a:r>
              <a:rPr lang="en-US" sz="4800" b="1">
                <a:solidFill>
                  <a:srgbClr val="FFFFFF"/>
                </a:solidFill>
                <a:cs typeface="Calibri Light"/>
              </a:rPr>
              <a:t> passé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0893-B2E1-8D3E-89EA-0102DA3F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cs typeface="Calibri"/>
              </a:rPr>
              <a:t>Sur iOS (</a:t>
            </a:r>
            <a:r>
              <a:rPr lang="en-US" sz="3200" err="1">
                <a:cs typeface="Calibri"/>
              </a:rPr>
              <a:t>récent</a:t>
            </a:r>
            <a:r>
              <a:rPr lang="en-US" sz="3200">
                <a:cs typeface="Calibri"/>
              </a:rPr>
              <a:t>) : </a:t>
            </a:r>
            <a:r>
              <a:rPr lang="en-US" sz="3200" err="1">
                <a:cs typeface="Calibri"/>
              </a:rPr>
              <a:t>Réglages</a:t>
            </a:r>
            <a:r>
              <a:rPr lang="en-US" sz="3200">
                <a:cs typeface="Calibri"/>
              </a:rPr>
              <a:t> &gt; Temps </a:t>
            </a:r>
            <a:r>
              <a:rPr lang="en-US" sz="3200" err="1">
                <a:cs typeface="Calibri"/>
              </a:rPr>
              <a:t>d’écran</a:t>
            </a: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Sur Android (</a:t>
            </a:r>
            <a:r>
              <a:rPr lang="en-US" sz="3200" err="1">
                <a:cs typeface="Calibri"/>
              </a:rPr>
              <a:t>récent</a:t>
            </a:r>
            <a:r>
              <a:rPr lang="en-US" sz="3200">
                <a:cs typeface="Calibri"/>
              </a:rPr>
              <a:t>) : </a:t>
            </a:r>
            <a:r>
              <a:rPr lang="en-US" sz="3200" err="1">
                <a:cs typeface="Calibri"/>
              </a:rPr>
              <a:t>Paramètres</a:t>
            </a:r>
            <a:r>
              <a:rPr lang="en-US" sz="3200">
                <a:cs typeface="Calibri"/>
              </a:rPr>
              <a:t> &gt; Bien-</a:t>
            </a:r>
            <a:r>
              <a:rPr lang="en-US" sz="3200" err="1">
                <a:cs typeface="Calibri"/>
              </a:rPr>
              <a:t>être</a:t>
            </a:r>
            <a:r>
              <a:rPr lang="en-US" sz="3200">
                <a:cs typeface="Calibri"/>
              </a:rPr>
              <a:t> numérique et </a:t>
            </a:r>
            <a:r>
              <a:rPr lang="en-US" sz="3200" err="1">
                <a:cs typeface="Calibri"/>
              </a:rPr>
              <a:t>contrôle</a:t>
            </a:r>
            <a:r>
              <a:rPr lang="en-US" sz="3200">
                <a:cs typeface="Calibri"/>
              </a:rPr>
              <a:t> parental</a:t>
            </a:r>
          </a:p>
        </p:txBody>
      </p:sp>
    </p:spTree>
    <p:extLst>
      <p:ext uri="{BB962C8B-B14F-4D97-AF65-F5344CB8AC3E}">
        <p14:creationId xmlns:p14="http://schemas.microsoft.com/office/powerpoint/2010/main" val="275873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22CBC-F97C-7790-28C8-F7079D47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err="1"/>
              <a:t>Quantité</a:t>
            </a:r>
            <a:r>
              <a:rPr lang="en-US" sz="4800"/>
              <a:t> </a:t>
            </a:r>
            <a:r>
              <a:rPr lang="en-US" sz="4800" err="1"/>
              <a:t>d'appareils</a:t>
            </a:r>
            <a:r>
              <a:rPr lang="en-US" sz="4800"/>
              <a:t> </a:t>
            </a:r>
            <a:r>
              <a:rPr lang="en-US" sz="4800" err="1"/>
              <a:t>connectés</a:t>
            </a:r>
            <a:endParaRPr lang="en-US" sz="4800" err="1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bjet connecté : tout savoir sur l'univers des objets connectés">
            <a:extLst>
              <a:ext uri="{FF2B5EF4-FFF2-40B4-BE49-F238E27FC236}">
                <a16:creationId xmlns:a16="http://schemas.microsoft.com/office/drawing/2014/main" id="{30448AFF-6672-5A64-63DD-721863F88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62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D936C-777B-2B3D-6C56-260C4F06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err="1">
                <a:latin typeface="+mj-lt"/>
                <a:ea typeface="+mj-ea"/>
                <a:cs typeface="+mj-cs"/>
              </a:rPr>
              <a:t>Activité</a:t>
            </a:r>
            <a:r>
              <a:rPr lang="en-US" sz="6600" kern="1200">
                <a:latin typeface="+mj-lt"/>
                <a:ea typeface="+mj-ea"/>
                <a:cs typeface="+mj-cs"/>
              </a:rPr>
              <a:t> 3 : Et </a:t>
            </a:r>
            <a:r>
              <a:rPr lang="en-US" sz="6600" kern="1200" err="1">
                <a:latin typeface="+mj-lt"/>
                <a:ea typeface="+mj-ea"/>
                <a:cs typeface="+mj-cs"/>
              </a:rPr>
              <a:t>vous</a:t>
            </a:r>
            <a:r>
              <a:rPr lang="en-US" sz="6600"/>
              <a:t>, </a:t>
            </a:r>
            <a:r>
              <a:rPr lang="en-US" sz="6600" err="1"/>
              <a:t>vos</a:t>
            </a:r>
            <a:r>
              <a:rPr lang="en-US" sz="6600"/>
              <a:t> </a:t>
            </a:r>
            <a:r>
              <a:rPr lang="en-US" sz="6600" err="1"/>
              <a:t>objets</a:t>
            </a:r>
            <a:r>
              <a:rPr lang="en-US" sz="6600"/>
              <a:t> </a:t>
            </a:r>
            <a:r>
              <a:rPr lang="en-US" sz="6600" err="1"/>
              <a:t>connectés</a:t>
            </a:r>
            <a:r>
              <a:rPr lang="en-US" sz="6600"/>
              <a:t> ?</a:t>
            </a:r>
            <a:endParaRPr lang="en-US" sz="6600" kern="1200">
              <a:latin typeface="+mj-lt"/>
              <a:ea typeface="+mj-ea"/>
              <a:cs typeface="+mj-cs"/>
            </a:endParaRP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3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3CB0B4AD-AF4D-1AEF-E5C6-79779FD4C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573" r="-2" b="90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87FD-247F-82F9-219B-51330D9F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 </a:t>
            </a:r>
            <a:r>
              <a:rPr lang="en-US" sz="5200" err="1">
                <a:solidFill>
                  <a:srgbClr val="FFFFFF"/>
                </a:solidFill>
              </a:rPr>
              <a:t>côté</a:t>
            </a:r>
            <a:r>
              <a:rPr lang="en-US" sz="5200">
                <a:solidFill>
                  <a:srgbClr val="FFFFFF"/>
                </a:solidFill>
              </a:rPr>
              <a:t> de </a:t>
            </a:r>
            <a:r>
              <a:rPr lang="en-US" sz="5200" err="1">
                <a:solidFill>
                  <a:srgbClr val="FFFFFF"/>
                </a:solidFill>
              </a:rPr>
              <a:t>mon</a:t>
            </a:r>
            <a:r>
              <a:rPr lang="en-US" sz="5200">
                <a:solidFill>
                  <a:srgbClr val="FFFFFF"/>
                </a:solidFill>
              </a:rPr>
              <a:t> </a:t>
            </a:r>
            <a:r>
              <a:rPr lang="en-US" sz="5200" err="1">
                <a:solidFill>
                  <a:srgbClr val="FFFFFF"/>
                </a:solidFill>
              </a:rPr>
              <a:t>objet</a:t>
            </a:r>
            <a:r>
              <a:rPr lang="en-US" sz="5200">
                <a:solidFill>
                  <a:srgbClr val="FFFFFF"/>
                </a:solidFill>
              </a:rPr>
              <a:t> </a:t>
            </a:r>
            <a:r>
              <a:rPr lang="en-US" sz="5200" err="1">
                <a:solidFill>
                  <a:srgbClr val="FFFFFF"/>
                </a:solidFill>
              </a:rPr>
              <a:t>connecté</a:t>
            </a:r>
            <a:endParaRPr lang="en-US" sz="5200" err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71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$1 Billion Expansion of Meta Data Center in DeKalb">
            <a:extLst>
              <a:ext uri="{FF2B5EF4-FFF2-40B4-BE49-F238E27FC236}">
                <a16:creationId xmlns:a16="http://schemas.microsoft.com/office/drawing/2014/main" id="{3A05ECAF-F705-C4D0-EDAA-366FD8B3D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78433-B728-88A0-4DC6-594E4D2B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Infrastructure</a:t>
            </a:r>
            <a:endParaRPr lang="en-US" sz="52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062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is map shows where 1.3 million kilometres of undersea cables run">
            <a:extLst>
              <a:ext uri="{FF2B5EF4-FFF2-40B4-BE49-F238E27FC236}">
                <a16:creationId xmlns:a16="http://schemas.microsoft.com/office/drawing/2014/main" id="{83302C4F-C393-4FA3-F896-3E2EBAA8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270" b="54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15764-2C1E-5A30-9E85-2FDBC7D0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Câbles sous-marin</a:t>
            </a:r>
          </a:p>
        </p:txBody>
      </p:sp>
    </p:spTree>
    <p:extLst>
      <p:ext uri="{BB962C8B-B14F-4D97-AF65-F5344CB8AC3E}">
        <p14:creationId xmlns:p14="http://schemas.microsoft.com/office/powerpoint/2010/main" val="6154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 of every known piece of space debris orbiting Earth [2764 x 1800] :  r/MapPorn">
            <a:extLst>
              <a:ext uri="{FF2B5EF4-FFF2-40B4-BE49-F238E27FC236}">
                <a16:creationId xmlns:a16="http://schemas.microsoft.com/office/drawing/2014/main" id="{DB4589B9-ED74-6187-DEB1-5ABCB3D75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065" b="139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38B70-DE03-4008-398D-2281D008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Satellites</a:t>
            </a:r>
            <a:endParaRPr lang="en-US" sz="60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339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C232C-F040-C04C-D18D-095A70779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111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8EE99-DD0C-D18C-687C-F4B5956C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Matériaux </a:t>
            </a:r>
            <a:r>
              <a:rPr lang="en-US" b="1" err="1">
                <a:solidFill>
                  <a:srgbClr val="FFFFFF"/>
                </a:solidFill>
              </a:rPr>
              <a:t>rares</a:t>
            </a:r>
            <a:endParaRPr lang="en-US" b="1" err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542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4A0F-4019-87D5-971A-6F95B13A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Disclaimer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911FD72-5449-6CB3-C50C-08339249527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https://upload.wikimedia.org/wikipedia/commons/thumb/2/2b/Logo_Universit%C3%A9_de_Lausanne.svg/1024px-Logo_Universit%C3%A9_de_Lausanne.svg.png">
            <a:extLst>
              <a:ext uri="{FF2B5EF4-FFF2-40B4-BE49-F238E27FC236}">
                <a16:creationId xmlns:a16="http://schemas.microsoft.com/office/drawing/2014/main" id="{F3E72736-97BC-FF7E-DD2B-2E32C9B08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34593" y="1718105"/>
            <a:ext cx="5181600" cy="1943100"/>
          </a:xfrm>
        </p:spPr>
      </p:pic>
      <p:pic>
        <p:nvPicPr>
          <p:cNvPr id="6" name="Picture 5" descr="Gymnase de Beaulieu">
            <a:extLst>
              <a:ext uri="{FF2B5EF4-FFF2-40B4-BE49-F238E27FC236}">
                <a16:creationId xmlns:a16="http://schemas.microsoft.com/office/drawing/2014/main" id="{E02D1944-678E-7E7C-850E-6AEC8781F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183" y="4687237"/>
            <a:ext cx="1743075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E2994-9794-4428-1037-7AD7340D2003}"/>
              </a:ext>
            </a:extLst>
          </p:cNvPr>
          <p:cNvSpPr txBox="1"/>
          <p:nvPr/>
        </p:nvSpPr>
        <p:spPr>
          <a:xfrm>
            <a:off x="6708098" y="3785016"/>
            <a:ext cx="4696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  <a:hlinkClick r:id="rId9"/>
              </a:rPr>
              <a:t>Centre de Développement Durable UNIL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e Galaxy S8 coûte 307,5 dollars en composants et fabrication, 16% plus  cher que">
            <a:extLst>
              <a:ext uri="{FF2B5EF4-FFF2-40B4-BE49-F238E27FC236}">
                <a16:creationId xmlns:a16="http://schemas.microsoft.com/office/drawing/2014/main" id="{A164F971-B18F-4C79-6A9B-0138D2C53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221" b="95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4D277-BF4E-6BB9-0B17-0E1E1518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Composants d'un smartphone</a:t>
            </a:r>
          </a:p>
        </p:txBody>
      </p:sp>
    </p:spTree>
    <p:extLst>
      <p:ext uri="{BB962C8B-B14F-4D97-AF65-F5344CB8AC3E}">
        <p14:creationId xmlns:p14="http://schemas.microsoft.com/office/powerpoint/2010/main" val="74524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1EA18-36F5-A873-D352-C5BD819A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 si on en démontait un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AED02F-A827-2E1F-AB40-30393D9B2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1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0E222-5B02-3142-94CD-3ACA93C9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Matériaux nécessaires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4" name="Picture 3" descr="La folie du smartphone, un poison pour la planète">
            <a:extLst>
              <a:ext uri="{FF2B5EF4-FFF2-40B4-BE49-F238E27FC236}">
                <a16:creationId xmlns:a16="http://schemas.microsoft.com/office/drawing/2014/main" id="{C78029C0-5C9C-1505-2A56-4D39541E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41060"/>
            <a:ext cx="6780700" cy="43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28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CD6E7-28C0-4A2B-9C22-FEA0CBB3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26" y="643467"/>
            <a:ext cx="3737402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34C09-F1E1-CD6B-F728-6A7F87B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735863"/>
            <a:ext cx="5129784" cy="53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BC683-65EA-245E-D2EB-2F56D793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4018276"/>
            <a:ext cx="4800261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Où trouve-t-on ces éléments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78418-91E1-1A3C-6200-63C7FC30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118" r="19030" b="-8"/>
          <a:stretch/>
        </p:blipFill>
        <p:spPr>
          <a:xfrm>
            <a:off x="-305" y="1"/>
            <a:ext cx="6423053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83477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97398-CE02-41D4-BA50-741457F0DF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5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CB424-A6C8-E09F-E19C-96A9A0EB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Exemple : cuivre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85F8-D17F-035A-E107-0F5299CA5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Mine de Palabora, AfSud</a:t>
            </a:r>
          </a:p>
          <a:p>
            <a:r>
              <a:rPr lang="en-US" sz="2000"/>
              <a:t>4.1 millions de tonnes sur 35 ans</a:t>
            </a:r>
          </a:p>
          <a:p>
            <a:r>
              <a:rPr lang="en-US" sz="2000"/>
              <a:t>Profondeur : 800 m</a:t>
            </a:r>
          </a:p>
        </p:txBody>
      </p:sp>
    </p:spTree>
    <p:extLst>
      <p:ext uri="{BB962C8B-B14F-4D97-AF65-F5344CB8AC3E}">
        <p14:creationId xmlns:p14="http://schemas.microsoft.com/office/powerpoint/2010/main" val="350390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iruna Wagon builds copper concentrate wagons for Boliden – Kiruna Wagon">
            <a:extLst>
              <a:ext uri="{FF2B5EF4-FFF2-40B4-BE49-F238E27FC236}">
                <a16:creationId xmlns:a16="http://schemas.microsoft.com/office/drawing/2014/main" id="{2C0CDBD2-3E9F-E8EF-E130-16ADF1164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" r="2134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08E8-4D4F-81C0-15BC-986E91DB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Exemple : 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8F1F-5C4E-778F-4FB4-7D477BE47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Pit de Kiruna (Suède)</a:t>
            </a:r>
          </a:p>
          <a:p>
            <a:r>
              <a:rPr lang="en-US" sz="2000"/>
              <a:t>Plus grande du monde</a:t>
            </a:r>
          </a:p>
          <a:p>
            <a:r>
              <a:rPr lang="en-US" sz="2000"/>
              <a:t>29 millions de tonnes de minerai par an</a:t>
            </a:r>
          </a:p>
          <a:p>
            <a:r>
              <a:rPr lang="en-US" sz="2000"/>
              <a:t>Ville (20'000 habitants) déplacée sur 4 Km</a:t>
            </a:r>
          </a:p>
        </p:txBody>
      </p:sp>
    </p:spTree>
    <p:extLst>
      <p:ext uri="{BB962C8B-B14F-4D97-AF65-F5344CB8AC3E}">
        <p14:creationId xmlns:p14="http://schemas.microsoft.com/office/powerpoint/2010/main" val="243233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9873D-791A-A9AC-B60B-DF57335F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err="1">
                <a:latin typeface="+mj-lt"/>
                <a:ea typeface="+mj-ea"/>
                <a:cs typeface="+mj-cs"/>
              </a:rPr>
              <a:t>Activité</a:t>
            </a:r>
            <a:r>
              <a:rPr lang="en-US" sz="5400"/>
              <a:t> 5 :</a:t>
            </a:r>
            <a:r>
              <a:rPr lang="en-US" sz="5400" kern="1200">
                <a:latin typeface="+mj-lt"/>
                <a:ea typeface="+mj-ea"/>
                <a:cs typeface="+mj-cs"/>
              </a:rPr>
              <a:t> </a:t>
            </a:r>
            <a:r>
              <a:rPr lang="en-US" sz="5400" kern="1200" err="1">
                <a:latin typeface="+mj-lt"/>
                <a:ea typeface="+mj-ea"/>
                <a:cs typeface="+mj-cs"/>
              </a:rPr>
              <a:t>matériaux</a:t>
            </a:r>
            <a:endParaRPr lang="en-US" sz="5400" kern="1200" err="1"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2C5E-001B-A9D5-B4EB-A90BF8939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http://multimedia.ademe.fr/infographies/smartphone-version-ademe/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r Code Preview Image.">
            <a:extLst>
              <a:ext uri="{FF2B5EF4-FFF2-40B4-BE49-F238E27FC236}">
                <a16:creationId xmlns:a16="http://schemas.microsoft.com/office/drawing/2014/main" id="{97A38E95-9BA0-3F3E-07BC-4A02D320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4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u de structure moléculaire claire">
            <a:extLst>
              <a:ext uri="{FF2B5EF4-FFF2-40B4-BE49-F238E27FC236}">
                <a16:creationId xmlns:a16="http://schemas.microsoft.com/office/drawing/2014/main" id="{7A4F5951-3639-C4A9-A6DA-B0975FC93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418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D3DD1-B4F9-B5C3-4DAE-7B241326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Enjeux écologiques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86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E0010-FFFA-B239-43A6-6545D675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Exploitation des fonds marins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00537-4AA6-0610-D1E0-76B1A0162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34179"/>
            <a:ext cx="7225748" cy="43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9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8941D-643E-7930-13DF-0B6CDB26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 : Prendre conscience de la matérialité du numérique et de ses conséquences</a:t>
            </a:r>
          </a:p>
        </p:txBody>
      </p:sp>
      <p:pic>
        <p:nvPicPr>
          <p:cNvPr id="6" name="Graphic 5" descr="Œil">
            <a:extLst>
              <a:ext uri="{FF2B5EF4-FFF2-40B4-BE49-F238E27FC236}">
                <a16:creationId xmlns:a16="http://schemas.microsoft.com/office/drawing/2014/main" id="{7A451C51-224F-D5D3-7D5A-3E3DF9466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21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6F984-39F5-7DC6-FBCE-CFA8C762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Rupture du barrage de Bento Rodriguez/BR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3C78-2640-A4C9-9753-85E6CCC8B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2015</a:t>
            </a:r>
          </a:p>
          <a:p>
            <a:r>
              <a:rPr lang="en-US" sz="2200"/>
              <a:t>20 </a:t>
            </a:r>
            <a:r>
              <a:rPr lang="en-US" sz="2200" err="1"/>
              <a:t>morts</a:t>
            </a:r>
            <a:r>
              <a:rPr lang="en-US" sz="2200"/>
              <a:t>, 20 </a:t>
            </a:r>
            <a:r>
              <a:rPr lang="en-US" sz="2200" err="1"/>
              <a:t>disparus</a:t>
            </a:r>
            <a:endParaRPr lang="en-US" sz="2200" err="1">
              <a:ea typeface="Calibri"/>
              <a:cs typeface="Calibri"/>
            </a:endParaRPr>
          </a:p>
          <a:p>
            <a:r>
              <a:rPr lang="en-US" sz="2200"/>
              <a:t>Millions de </a:t>
            </a:r>
            <a:r>
              <a:rPr lang="en-US" sz="2200" err="1"/>
              <a:t>poissons</a:t>
            </a:r>
            <a:r>
              <a:rPr lang="en-US" sz="2200"/>
              <a:t> </a:t>
            </a:r>
            <a:r>
              <a:rPr lang="en-US" sz="2200" err="1"/>
              <a:t>morts</a:t>
            </a:r>
            <a:endParaRPr lang="en-US" sz="2200" err="1">
              <a:ea typeface="Calibri"/>
              <a:cs typeface="Calibri"/>
            </a:endParaRPr>
          </a:p>
          <a:p>
            <a:r>
              <a:rPr lang="en-US" sz="2200" err="1"/>
              <a:t>Ancien</a:t>
            </a:r>
            <a:r>
              <a:rPr lang="en-US" sz="2200"/>
              <a:t> </a:t>
            </a:r>
            <a:r>
              <a:rPr lang="en-US" sz="2200" err="1"/>
              <a:t>fleuve</a:t>
            </a:r>
            <a:r>
              <a:rPr lang="en-US" sz="2200"/>
              <a:t> : "Rio Morto"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err="1"/>
              <a:t>Risques</a:t>
            </a:r>
            <a:r>
              <a:rPr lang="en-US" sz="2200"/>
              <a:t> pour les nappes </a:t>
            </a:r>
            <a:r>
              <a:rPr lang="en-US" sz="2200" err="1"/>
              <a:t>phréatiques</a:t>
            </a:r>
            <a:endParaRPr lang="en-US" sz="2200" err="1">
              <a:ea typeface="Calibri"/>
              <a:cs typeface="Calibri"/>
            </a:endParaRPr>
          </a:p>
          <a:p>
            <a:r>
              <a:rPr lang="en-US" sz="2200">
                <a:ea typeface="Calibri"/>
                <a:cs typeface="Calibri"/>
              </a:rPr>
              <a:t>Sur </a:t>
            </a:r>
            <a:r>
              <a:rPr lang="en-US" sz="2200" err="1">
                <a:ea typeface="Calibri"/>
                <a:cs typeface="Calibri"/>
              </a:rPr>
              <a:t>l'image</a:t>
            </a:r>
            <a:r>
              <a:rPr lang="en-US" sz="2200">
                <a:ea typeface="Calibri"/>
                <a:cs typeface="Calibri"/>
              </a:rPr>
              <a:t> : la pollution de </a:t>
            </a:r>
            <a:r>
              <a:rPr lang="en-US" sz="2200" err="1">
                <a:ea typeface="Calibri"/>
                <a:cs typeface="Calibri"/>
              </a:rPr>
              <a:t>l'océan</a:t>
            </a:r>
            <a:r>
              <a:rPr lang="en-US" sz="2200">
                <a:ea typeface="Calibri"/>
                <a:cs typeface="Calibri"/>
              </a:rPr>
              <a:t> </a:t>
            </a:r>
            <a:r>
              <a:rPr lang="en-US" sz="2200" err="1">
                <a:ea typeface="Calibri"/>
                <a:cs typeface="Calibri"/>
              </a:rPr>
              <a:t>atlantique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305B1-F7D8-C271-3945-9B61AA1A67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96" r="272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872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9271-F1AF-8260-ABAC-33ED175AB7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7558A-3CB5-BDBD-C30E-755330DB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Rupture de barrage à Brumadinho/BR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3009-A6AC-10FD-4CB4-D16DB1003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2019</a:t>
            </a:r>
          </a:p>
          <a:p>
            <a:r>
              <a:rPr lang="en-US" sz="2000"/>
              <a:t>Stockage de déchets miniers</a:t>
            </a:r>
          </a:p>
          <a:p>
            <a:r>
              <a:rPr lang="en-US" sz="2000"/>
              <a:t>Catastrophe écologique</a:t>
            </a:r>
          </a:p>
          <a:p>
            <a:r>
              <a:rPr lang="en-US" sz="2000"/>
              <a:t>115 morts et 248 disparus</a:t>
            </a:r>
          </a:p>
        </p:txBody>
      </p:sp>
    </p:spTree>
    <p:extLst>
      <p:ext uri="{BB962C8B-B14F-4D97-AF65-F5344CB8AC3E}">
        <p14:creationId xmlns:p14="http://schemas.microsoft.com/office/powerpoint/2010/main" val="535255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6EAD-E61D-3DB8-F5E5-90B5CA63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Rivière </a:t>
            </a:r>
            <a:r>
              <a:rPr lang="en-US" sz="4200" err="1"/>
              <a:t>morte</a:t>
            </a:r>
            <a:r>
              <a:rPr lang="en-US" sz="4200"/>
              <a:t> à </a:t>
            </a:r>
            <a:r>
              <a:rPr lang="en-US" sz="4200" err="1"/>
              <a:t>Meiganga</a:t>
            </a:r>
            <a:r>
              <a:rPr lang="en-US" sz="4200"/>
              <a:t>, Cameroun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F6A3-A47C-CAEE-64D4-0F7AB55B5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Obstruction du lit de la rivière pour exploitation minière</a:t>
            </a:r>
          </a:p>
          <a:p>
            <a:r>
              <a:rPr lang="en-US" sz="2200"/>
              <a:t>Inondations des fosses</a:t>
            </a:r>
          </a:p>
          <a:p>
            <a:r>
              <a:rPr lang="en-US" sz="2200"/>
              <a:t>15 à 20 mètres de profond</a:t>
            </a:r>
          </a:p>
          <a:p>
            <a:r>
              <a:rPr lang="en-US" sz="2200"/>
              <a:t>Plus d'eau pour les habitants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60D12-9D68-D12C-CF51-514B9D0D4D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091" r="2773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625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Changement de paradigme sur l'utilisation des métaux - Aurore Stéphant">
            <a:hlinkClick r:id="" action="ppaction://media"/>
            <a:extLst>
              <a:ext uri="{FF2B5EF4-FFF2-40B4-BE49-F238E27FC236}">
                <a16:creationId xmlns:a16="http://schemas.microsoft.com/office/drawing/2014/main" id="{0FBB4EB8-5B13-E9F1-FB2D-BFF13F30A43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6177" y="457200"/>
            <a:ext cx="10519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4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A5A6C-9BD9-2E8A-ABC4-6DDD20F8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>
                <a:latin typeface="+mj-lt"/>
                <a:ea typeface="+mj-ea"/>
                <a:cs typeface="+mj-cs"/>
              </a:rPr>
              <a:t>Alors on </a:t>
            </a:r>
            <a:r>
              <a:rPr lang="en-US" sz="6600" kern="1200" err="1">
                <a:latin typeface="+mj-lt"/>
                <a:ea typeface="+mj-ea"/>
                <a:cs typeface="+mj-cs"/>
              </a:rPr>
              <a:t>peut</a:t>
            </a:r>
            <a:r>
              <a:rPr lang="en-US" sz="6600" kern="1200">
                <a:latin typeface="+mj-lt"/>
                <a:ea typeface="+mj-ea"/>
                <a:cs typeface="+mj-cs"/>
              </a:rPr>
              <a:t> faire quoi </a:t>
            </a:r>
            <a:br>
              <a:rPr lang="en-US" sz="6600"/>
            </a:br>
            <a:r>
              <a:rPr lang="en-US" sz="6600"/>
              <a:t>à </a:t>
            </a:r>
            <a:r>
              <a:rPr lang="en-US" sz="6600" err="1"/>
              <a:t>votre</a:t>
            </a:r>
            <a:r>
              <a:rPr lang="en-US" sz="6600"/>
              <a:t> </a:t>
            </a:r>
            <a:r>
              <a:rPr lang="en-US" sz="6600" err="1"/>
              <a:t>avis</a:t>
            </a:r>
            <a:r>
              <a:rPr lang="en-US" sz="6600"/>
              <a:t> ?</a:t>
            </a:r>
            <a:endParaRPr lang="en-US" sz="66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E97EC-A9EF-7FE8-D0A8-BFD800F1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88" y="591670"/>
            <a:ext cx="4062228" cy="2742004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0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30D6B-8A67-BDCC-C463-17F8B06F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Réponses individuelles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72473-8CDF-A595-0B37-571BE9678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2745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0272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D5BF-B166-9F08-E691-BFF39905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  <a:ea typeface="Calibri Light"/>
                <a:cs typeface="Calibri Light"/>
              </a:rPr>
              <a:t>Empreinte environnementale des services</a:t>
            </a:r>
            <a:endParaRPr lang="en-US" sz="31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D15802-D7EA-5D68-CFA6-3D77B7347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21045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8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449A4F-3260-6233-B24B-9DF6773AE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49" y="643467"/>
            <a:ext cx="77917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85F51-FE49-0C99-B252-E2A9272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87F9D8-5481-F16F-B86E-0FB90C717E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334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052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marée de déchets électroniques transforme la Thaïlande en « décharge  mondiale » - Enviro2B">
            <a:extLst>
              <a:ext uri="{FF2B5EF4-FFF2-40B4-BE49-F238E27FC236}">
                <a16:creationId xmlns:a16="http://schemas.microsoft.com/office/drawing/2014/main" id="{0F51A27C-3ED4-5F55-7806-A28A0A66D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684A6-65EC-6E92-0E24-451C8609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impact environnemental du numérique</a:t>
            </a:r>
          </a:p>
        </p:txBody>
      </p:sp>
    </p:spTree>
    <p:extLst>
      <p:ext uri="{BB962C8B-B14F-4D97-AF65-F5344CB8AC3E}">
        <p14:creationId xmlns:p14="http://schemas.microsoft.com/office/powerpoint/2010/main" val="238420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D9FA4-5633-5D83-7297-48D7E2B6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Impact environnemental, Kézako 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68F39D-30B9-9312-2EDD-C4B6CD3D0F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2497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96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0289-C923-479A-7837-7D956C05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Secteurs à impact environnemental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3F97831-077A-8C0C-B366-E40C9548D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8849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22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ipt informatique sur un écran">
            <a:extLst>
              <a:ext uri="{FF2B5EF4-FFF2-40B4-BE49-F238E27FC236}">
                <a16:creationId xmlns:a16="http://schemas.microsoft.com/office/drawing/2014/main" id="{29EB0FDC-9996-DCD0-AD27-66D29099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73" r="-2" b="90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83F1F-CB12-F0EE-DB92-3A2AC9F5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7108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 </a:t>
            </a:r>
            <a:r>
              <a:rPr lang="en-US" err="1">
                <a:solidFill>
                  <a:srgbClr val="FFFFFF"/>
                </a:solidFill>
              </a:rPr>
              <a:t>votre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avis</a:t>
            </a:r>
            <a:r>
              <a:rPr lang="en-US">
                <a:solidFill>
                  <a:srgbClr val="FFFFFF"/>
                </a:solidFill>
              </a:rPr>
              <a:t> : le numérique a-t-il un impact </a:t>
            </a:r>
            <a:r>
              <a:rPr lang="en-US" b="1">
                <a:solidFill>
                  <a:srgbClr val="FFFFFF"/>
                </a:solidFill>
              </a:rPr>
              <a:t>FAIBLE </a:t>
            </a:r>
            <a:r>
              <a:rPr lang="en-US" err="1">
                <a:solidFill>
                  <a:srgbClr val="FFFFFF"/>
                </a:solidFill>
              </a:rPr>
              <a:t>ou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1">
                <a:solidFill>
                  <a:srgbClr val="FFFFFF"/>
                </a:solidFill>
              </a:rPr>
              <a:t>FORT </a:t>
            </a:r>
            <a:r>
              <a:rPr lang="en-US">
                <a:solidFill>
                  <a:srgbClr val="FFFFFF"/>
                </a:solidFill>
              </a:rPr>
              <a:t>sur </a:t>
            </a:r>
            <a:r>
              <a:rPr lang="en-US" err="1">
                <a:solidFill>
                  <a:srgbClr val="FFFFFF"/>
                </a:solidFill>
              </a:rPr>
              <a:t>l'environnement</a:t>
            </a:r>
            <a:r>
              <a:rPr lang="en-US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57D8-56D7-8D09-CA69-D2020875DFFF}"/>
              </a:ext>
            </a:extLst>
          </p:cNvPr>
          <p:cNvSpPr txBox="1"/>
          <p:nvPr/>
        </p:nvSpPr>
        <p:spPr>
          <a:xfrm>
            <a:off x="5533869" y="387245"/>
            <a:ext cx="639580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err="1">
                <a:cs typeface="Calibri"/>
              </a:rPr>
              <a:t>Activité</a:t>
            </a:r>
            <a:r>
              <a:rPr lang="en-US" sz="6600">
                <a:cs typeface="Calibri"/>
              </a:rPr>
              <a:t> 1: </a:t>
            </a:r>
            <a:r>
              <a:rPr lang="en-US" sz="6600" err="1">
                <a:cs typeface="Calibri"/>
              </a:rPr>
              <a:t>Débat</a:t>
            </a:r>
            <a:r>
              <a:rPr lang="en-US" sz="6600">
                <a:cs typeface="Calibri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860435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DC2D3ADE-4EE3-BE7A-F0AC-61050A52B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2" r="4463" b="74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22FD5-63D6-38CE-5AD3-09E78DAA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Omniprésence du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CBE1-2ECC-0DD0-EA32-887936EAD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Mon usage du numérique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48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Thème Office</vt:lpstr>
      <vt:lpstr>TP2-ESDN-01 : Le numérique et l'environnement</vt:lpstr>
      <vt:lpstr>Disclaimer</vt:lpstr>
      <vt:lpstr>OBJECTIF : Prendre conscience de la matérialité du numérique et de ses conséquences</vt:lpstr>
      <vt:lpstr>Agenda</vt:lpstr>
      <vt:lpstr>impact environnemental du numérique</vt:lpstr>
      <vt:lpstr>Impact environnemental, Kézako ?</vt:lpstr>
      <vt:lpstr>Secteurs à impact environnemental</vt:lpstr>
      <vt:lpstr>A votre avis : le numérique a-t-il un impact FAIBLE ou FORT sur l'environnement ?</vt:lpstr>
      <vt:lpstr>Omniprésence du numérique</vt:lpstr>
      <vt:lpstr>Activité 2 : usage de mon Smartphone</vt:lpstr>
      <vt:lpstr>Ce qu'en disent les jeunes en Suisse (étude JAMES)</vt:lpstr>
      <vt:lpstr>Temps réel passé</vt:lpstr>
      <vt:lpstr>Quantité d'appareils connectés</vt:lpstr>
      <vt:lpstr>Activité 3 : Et vous, vos objets connectés ?</vt:lpstr>
      <vt:lpstr>A côté de mon objet connecté</vt:lpstr>
      <vt:lpstr>Infrastructure</vt:lpstr>
      <vt:lpstr>Câbles sous-marin</vt:lpstr>
      <vt:lpstr>Satellites</vt:lpstr>
      <vt:lpstr>Matériaux rares</vt:lpstr>
      <vt:lpstr>Composants d'un smartphone</vt:lpstr>
      <vt:lpstr>Et si on en démontait un ?</vt:lpstr>
      <vt:lpstr>Matériaux nécessaires</vt:lpstr>
      <vt:lpstr>PowerPoint Presentation</vt:lpstr>
      <vt:lpstr>Où trouve-t-on ces éléments ?</vt:lpstr>
      <vt:lpstr>Exemple : cuivre</vt:lpstr>
      <vt:lpstr>Exemple : Fer</vt:lpstr>
      <vt:lpstr>Activité 5 : matériaux</vt:lpstr>
      <vt:lpstr>Enjeux écologiques</vt:lpstr>
      <vt:lpstr>Exploitation des fonds marins</vt:lpstr>
      <vt:lpstr>Rupture du barrage de Bento Rodriguez/BR</vt:lpstr>
      <vt:lpstr>Rupture de barrage à Brumadinho/BR</vt:lpstr>
      <vt:lpstr>Rivière morte à Meiganga, Cameroun</vt:lpstr>
      <vt:lpstr>PowerPoint Presentation</vt:lpstr>
      <vt:lpstr>Alors on peut faire quoi  à votre avis ?</vt:lpstr>
      <vt:lpstr>Réponses individuelles</vt:lpstr>
      <vt:lpstr>Empreinte environnementale des services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2023-10-26T11:29:48Z</dcterms:created>
  <dcterms:modified xsi:type="dcterms:W3CDTF">2024-02-07T16:30:39Z</dcterms:modified>
</cp:coreProperties>
</file>